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4"/>
  </p:notesMasterIdLst>
  <p:handoutMasterIdLst>
    <p:handoutMasterId r:id="rId25"/>
  </p:handoutMasterIdLst>
  <p:sldIdLst>
    <p:sldId id="260" r:id="rId5"/>
    <p:sldId id="270" r:id="rId6"/>
    <p:sldId id="282" r:id="rId7"/>
    <p:sldId id="263" r:id="rId8"/>
    <p:sldId id="272" r:id="rId9"/>
    <p:sldId id="261" r:id="rId10"/>
    <p:sldId id="262" r:id="rId11"/>
    <p:sldId id="304" r:id="rId12"/>
    <p:sldId id="302" r:id="rId13"/>
    <p:sldId id="305" r:id="rId14"/>
    <p:sldId id="278" r:id="rId15"/>
    <p:sldId id="280" r:id="rId16"/>
    <p:sldId id="307" r:id="rId17"/>
    <p:sldId id="308" r:id="rId18"/>
    <p:sldId id="309" r:id="rId19"/>
    <p:sldId id="256" r:id="rId20"/>
    <p:sldId id="258" r:id="rId21"/>
    <p:sldId id="257" r:id="rId22"/>
    <p:sldId id="281" r:id="rId23"/>
  </p:sldIdLst>
  <p:sldSz cx="7559675" cy="5327650"/>
  <p:notesSz cx="10234613" cy="7099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26B65B43-AAD7-42F4-BAB7-920482710498}">
          <p14:sldIdLst>
            <p14:sldId id="260"/>
            <p14:sldId id="270"/>
            <p14:sldId id="282"/>
            <p14:sldId id="263"/>
            <p14:sldId id="272"/>
            <p14:sldId id="261"/>
            <p14:sldId id="262"/>
            <p14:sldId id="304"/>
            <p14:sldId id="302"/>
            <p14:sldId id="305"/>
            <p14:sldId id="278"/>
            <p14:sldId id="280"/>
            <p14:sldId id="307"/>
            <p14:sldId id="308"/>
            <p14:sldId id="309"/>
            <p14:sldId id="256"/>
            <p14:sldId id="258"/>
            <p14:sldId id="257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白須賀勇志" initials="白須賀勇志" lastIdx="2" clrIdx="0">
    <p:extLst>
      <p:ext uri="{19B8F6BF-5375-455C-9EA6-DF929625EA0E}">
        <p15:presenceInfo xmlns:p15="http://schemas.microsoft.com/office/powerpoint/2012/main" userId="S::Takeshi@shirasuka.onmicrosoft.com::8658cd86-7b6b-4630-a0ca-56d74aecccac" providerId="AD"/>
      </p:ext>
    </p:extLst>
  </p:cmAuthor>
  <p:cmAuthor id="2" name="勇志 白須賀" initials="勇志" lastIdx="1" clrIdx="1">
    <p:extLst>
      <p:ext uri="{19B8F6BF-5375-455C-9EA6-DF929625EA0E}">
        <p15:presenceInfo xmlns:p15="http://schemas.microsoft.com/office/powerpoint/2012/main" userId="勇志 白須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A7A"/>
    <a:srgbClr val="FBE5D6"/>
    <a:srgbClr val="EAA48E"/>
    <a:srgbClr val="AFA27E"/>
    <a:srgbClr val="C2E9E9"/>
    <a:srgbClr val="F6EBBC"/>
    <a:srgbClr val="E0EAD9"/>
    <a:srgbClr val="FFFFFF"/>
    <a:srgbClr val="F6CDCD"/>
    <a:srgbClr val="FC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E9BB59-BB69-4A5C-AAF6-411185450CD1}" v="20" dt="2024-03-21T09:06:59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2" autoAdjust="0"/>
    <p:restoredTop sz="95407" autoAdjust="0"/>
  </p:normalViewPr>
  <p:slideViewPr>
    <p:cSldViewPr snapToGrid="0">
      <p:cViewPr varScale="1">
        <p:scale>
          <a:sx n="134" d="100"/>
          <a:sy n="134" d="100"/>
        </p:scale>
        <p:origin x="1776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4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スマイルリンク 株式会社" userId="de12692d71ad2ab6" providerId="LiveId" clId="{C8E9BB59-BB69-4A5C-AAF6-411185450CD1}"/>
    <pc:docChg chg="undo redo custSel modSld">
      <pc:chgData name="スマイルリンク 株式会社" userId="de12692d71ad2ab6" providerId="LiveId" clId="{C8E9BB59-BB69-4A5C-AAF6-411185450CD1}" dt="2024-03-21T09:17:14.688" v="601" actId="1076"/>
      <pc:docMkLst>
        <pc:docMk/>
      </pc:docMkLst>
      <pc:sldChg chg="modSp mod">
        <pc:chgData name="スマイルリンク 株式会社" userId="de12692d71ad2ab6" providerId="LiveId" clId="{C8E9BB59-BB69-4A5C-AAF6-411185450CD1}" dt="2024-03-20T20:36:18.748" v="45" actId="1076"/>
        <pc:sldMkLst>
          <pc:docMk/>
          <pc:sldMk cId="1039740826" sldId="256"/>
        </pc:sldMkLst>
        <pc:spChg chg="mod">
          <ac:chgData name="スマイルリンク 株式会社" userId="de12692d71ad2ab6" providerId="LiveId" clId="{C8E9BB59-BB69-4A5C-AAF6-411185450CD1}" dt="2024-03-20T20:36:07.411" v="44" actId="1076"/>
          <ac:spMkLst>
            <pc:docMk/>
            <pc:sldMk cId="1039740826" sldId="256"/>
            <ac:spMk id="8" creationId="{66DB726C-27C4-4BEA-B190-C76628EBDF53}"/>
          </ac:spMkLst>
        </pc:spChg>
        <pc:spChg chg="mod">
          <ac:chgData name="スマイルリンク 株式会社" userId="de12692d71ad2ab6" providerId="LiveId" clId="{C8E9BB59-BB69-4A5C-AAF6-411185450CD1}" dt="2024-03-20T20:36:18.748" v="45" actId="1076"/>
          <ac:spMkLst>
            <pc:docMk/>
            <pc:sldMk cId="1039740826" sldId="256"/>
            <ac:spMk id="40" creationId="{82880FF3-0A10-4847-BA4F-BF667CDBB458}"/>
          </ac:spMkLst>
        </pc:spChg>
      </pc:sldChg>
      <pc:sldChg chg="addSp delSp modSp mod">
        <pc:chgData name="スマイルリンク 株式会社" userId="de12692d71ad2ab6" providerId="LiveId" clId="{C8E9BB59-BB69-4A5C-AAF6-411185450CD1}" dt="2024-03-20T20:41:19.767" v="118" actId="20577"/>
        <pc:sldMkLst>
          <pc:docMk/>
          <pc:sldMk cId="1611416713" sldId="257"/>
        </pc:sldMkLst>
        <pc:spChg chg="add mod">
          <ac:chgData name="スマイルリンク 株式会社" userId="de12692d71ad2ab6" providerId="LiveId" clId="{C8E9BB59-BB69-4A5C-AAF6-411185450CD1}" dt="2024-03-20T20:40:08.311" v="105" actId="255"/>
          <ac:spMkLst>
            <pc:docMk/>
            <pc:sldMk cId="1611416713" sldId="257"/>
            <ac:spMk id="5" creationId="{E8E830C0-1D87-971B-28DA-4B546F9745D6}"/>
          </ac:spMkLst>
        </pc:spChg>
        <pc:spChg chg="mod">
          <ac:chgData name="スマイルリンク 株式会社" userId="de12692d71ad2ab6" providerId="LiveId" clId="{C8E9BB59-BB69-4A5C-AAF6-411185450CD1}" dt="2024-03-20T20:41:19.767" v="118" actId="20577"/>
          <ac:spMkLst>
            <pc:docMk/>
            <pc:sldMk cId="1611416713" sldId="257"/>
            <ac:spMk id="20" creationId="{E0CEAF25-6C2E-41B6-8BFD-3F66D66575DD}"/>
          </ac:spMkLst>
        </pc:spChg>
        <pc:spChg chg="del mod">
          <ac:chgData name="スマイルリンク 株式会社" userId="de12692d71ad2ab6" providerId="LiveId" clId="{C8E9BB59-BB69-4A5C-AAF6-411185450CD1}" dt="2024-03-20T20:39:26.018" v="100"/>
          <ac:spMkLst>
            <pc:docMk/>
            <pc:sldMk cId="1611416713" sldId="257"/>
            <ac:spMk id="35" creationId="{62FE64E6-3E6E-423C-92B4-126C2217532F}"/>
          </ac:spMkLst>
        </pc:spChg>
      </pc:sldChg>
      <pc:sldChg chg="modSp mod">
        <pc:chgData name="スマイルリンク 株式会社" userId="de12692d71ad2ab6" providerId="LiveId" clId="{C8E9BB59-BB69-4A5C-AAF6-411185450CD1}" dt="2024-03-20T20:54:01.532" v="311" actId="6549"/>
        <pc:sldMkLst>
          <pc:docMk/>
          <pc:sldMk cId="772332094" sldId="258"/>
        </pc:sldMkLst>
        <pc:spChg chg="mod">
          <ac:chgData name="スマイルリンク 株式会社" userId="de12692d71ad2ab6" providerId="LiveId" clId="{C8E9BB59-BB69-4A5C-AAF6-411185450CD1}" dt="2024-03-20T20:54:01.532" v="311" actId="6549"/>
          <ac:spMkLst>
            <pc:docMk/>
            <pc:sldMk cId="772332094" sldId="258"/>
            <ac:spMk id="40" creationId="{82880FF3-0A10-4847-BA4F-BF667CDBB458}"/>
          </ac:spMkLst>
        </pc:spChg>
      </pc:sldChg>
      <pc:sldChg chg="addSp modSp mod">
        <pc:chgData name="スマイルリンク 株式会社" userId="de12692d71ad2ab6" providerId="LiveId" clId="{C8E9BB59-BB69-4A5C-AAF6-411185450CD1}" dt="2024-03-21T09:17:14.688" v="601" actId="1076"/>
        <pc:sldMkLst>
          <pc:docMk/>
          <pc:sldMk cId="4227239524" sldId="260"/>
        </pc:sldMkLst>
        <pc:spChg chg="add mod">
          <ac:chgData name="スマイルリンク 株式会社" userId="de12692d71ad2ab6" providerId="LiveId" clId="{C8E9BB59-BB69-4A5C-AAF6-411185450CD1}" dt="2024-03-21T09:06:02.056" v="506" actId="1076"/>
          <ac:spMkLst>
            <pc:docMk/>
            <pc:sldMk cId="4227239524" sldId="260"/>
            <ac:spMk id="2" creationId="{701C3480-ECBC-3C0A-66A7-0412ABF9E2CC}"/>
          </ac:spMkLst>
        </pc:spChg>
        <pc:spChg chg="add mod">
          <ac:chgData name="スマイルリンク 株式会社" userId="de12692d71ad2ab6" providerId="LiveId" clId="{C8E9BB59-BB69-4A5C-AAF6-411185450CD1}" dt="2024-03-20T20:44:32.666" v="122" actId="1076"/>
          <ac:spMkLst>
            <pc:docMk/>
            <pc:sldMk cId="4227239524" sldId="260"/>
            <ac:spMk id="3" creationId="{2C1D88FB-C6FD-1697-BE46-5EE09E4C5818}"/>
          </ac:spMkLst>
        </pc:spChg>
        <pc:spChg chg="mod">
          <ac:chgData name="スマイルリンク 株式会社" userId="de12692d71ad2ab6" providerId="LiveId" clId="{C8E9BB59-BB69-4A5C-AAF6-411185450CD1}" dt="2024-03-21T09:17:14.688" v="601" actId="1076"/>
          <ac:spMkLst>
            <pc:docMk/>
            <pc:sldMk cId="4227239524" sldId="260"/>
            <ac:spMk id="9" creationId="{42995E86-5C38-4D8D-AC76-EFE31528D609}"/>
          </ac:spMkLst>
        </pc:spChg>
        <pc:spChg chg="mod">
          <ac:chgData name="スマイルリンク 株式会社" userId="de12692d71ad2ab6" providerId="LiveId" clId="{C8E9BB59-BB69-4A5C-AAF6-411185450CD1}" dt="2024-03-21T09:06:21.512" v="507" actId="1076"/>
          <ac:spMkLst>
            <pc:docMk/>
            <pc:sldMk cId="4227239524" sldId="260"/>
            <ac:spMk id="10" creationId="{75C1D54F-359D-4135-9646-E6B14005EE9E}"/>
          </ac:spMkLst>
        </pc:spChg>
        <pc:spChg chg="mod">
          <ac:chgData name="スマイルリンク 株式会社" userId="de12692d71ad2ab6" providerId="LiveId" clId="{C8E9BB59-BB69-4A5C-AAF6-411185450CD1}" dt="2024-03-21T09:06:29.415" v="509" actId="1076"/>
          <ac:spMkLst>
            <pc:docMk/>
            <pc:sldMk cId="4227239524" sldId="260"/>
            <ac:spMk id="11" creationId="{DD59D581-A85B-4CF1-A438-590AD8C02AE7}"/>
          </ac:spMkLst>
        </pc:spChg>
        <pc:spChg chg="mod">
          <ac:chgData name="スマイルリンク 株式会社" userId="de12692d71ad2ab6" providerId="LiveId" clId="{C8E9BB59-BB69-4A5C-AAF6-411185450CD1}" dt="2024-03-21T09:06:24.943" v="508" actId="1076"/>
          <ac:spMkLst>
            <pc:docMk/>
            <pc:sldMk cId="4227239524" sldId="260"/>
            <ac:spMk id="13" creationId="{29986EE5-1DD0-4110-AC52-9E44A7D8680E}"/>
          </ac:spMkLst>
        </pc:spChg>
        <pc:picChg chg="add mod">
          <ac:chgData name="スマイルリンク 株式会社" userId="de12692d71ad2ab6" providerId="LiveId" clId="{C8E9BB59-BB69-4A5C-AAF6-411185450CD1}" dt="2024-03-21T09:06:59.823" v="511" actId="1076"/>
          <ac:picMkLst>
            <pc:docMk/>
            <pc:sldMk cId="4227239524" sldId="260"/>
            <ac:picMk id="1026" creationId="{59F307E7-553E-97C3-4465-5CAC4ADE1FD9}"/>
          </ac:picMkLst>
        </pc:picChg>
      </pc:sldChg>
      <pc:sldChg chg="modSp mod">
        <pc:chgData name="スマイルリンク 株式会社" userId="de12692d71ad2ab6" providerId="LiveId" clId="{C8E9BB59-BB69-4A5C-AAF6-411185450CD1}" dt="2024-03-20T20:34:09.700" v="29" actId="207"/>
        <pc:sldMkLst>
          <pc:docMk/>
          <pc:sldMk cId="2281700985" sldId="261"/>
        </pc:sldMkLst>
        <pc:spChg chg="mod">
          <ac:chgData name="スマイルリンク 株式会社" userId="de12692d71ad2ab6" providerId="LiveId" clId="{C8E9BB59-BB69-4A5C-AAF6-411185450CD1}" dt="2024-03-20T20:34:09.700" v="29" actId="207"/>
          <ac:spMkLst>
            <pc:docMk/>
            <pc:sldMk cId="2281700985" sldId="261"/>
            <ac:spMk id="82" creationId="{6089FDBE-03B8-488E-BACD-9EF54CEF0ECC}"/>
          </ac:spMkLst>
        </pc:spChg>
      </pc:sldChg>
      <pc:sldChg chg="addSp delSp modSp mod">
        <pc:chgData name="スマイルリンク 株式会社" userId="de12692d71ad2ab6" providerId="LiveId" clId="{C8E9BB59-BB69-4A5C-AAF6-411185450CD1}" dt="2024-03-20T20:48:42.338" v="180" actId="1076"/>
        <pc:sldMkLst>
          <pc:docMk/>
          <pc:sldMk cId="925631792" sldId="262"/>
        </pc:sldMkLst>
        <pc:spChg chg="add mod">
          <ac:chgData name="スマイルリンク 株式会社" userId="de12692d71ad2ab6" providerId="LiveId" clId="{C8E9BB59-BB69-4A5C-AAF6-411185450CD1}" dt="2024-03-20T20:48:42.338" v="180" actId="1076"/>
          <ac:spMkLst>
            <pc:docMk/>
            <pc:sldMk cId="925631792" sldId="262"/>
            <ac:spMk id="3" creationId="{EFDC8837-9F32-4559-7C03-5F31C8080673}"/>
          </ac:spMkLst>
        </pc:spChg>
        <pc:spChg chg="del mod">
          <ac:chgData name="スマイルリンク 株式会社" userId="de12692d71ad2ab6" providerId="LiveId" clId="{C8E9BB59-BB69-4A5C-AAF6-411185450CD1}" dt="2024-03-20T20:48:30.574" v="178"/>
          <ac:spMkLst>
            <pc:docMk/>
            <pc:sldMk cId="925631792" sldId="262"/>
            <ac:spMk id="32" creationId="{83A38F25-66E2-45C5-9FEC-059A5D42D440}"/>
          </ac:spMkLst>
        </pc:spChg>
      </pc:sldChg>
      <pc:sldChg chg="addSp delSp modSp mod">
        <pc:chgData name="スマイルリンク 株式会社" userId="de12692d71ad2ab6" providerId="LiveId" clId="{C8E9BB59-BB69-4A5C-AAF6-411185450CD1}" dt="2024-03-20T20:46:49.003" v="142" actId="1076"/>
        <pc:sldMkLst>
          <pc:docMk/>
          <pc:sldMk cId="3401071234" sldId="263"/>
        </pc:sldMkLst>
        <pc:spChg chg="add del">
          <ac:chgData name="スマイルリンク 株式会社" userId="de12692d71ad2ab6" providerId="LiveId" clId="{C8E9BB59-BB69-4A5C-AAF6-411185450CD1}" dt="2024-03-20T20:45:47.244" v="132" actId="22"/>
          <ac:spMkLst>
            <pc:docMk/>
            <pc:sldMk cId="3401071234" sldId="263"/>
            <ac:spMk id="3" creationId="{D7B0DFDE-C4A2-F6A4-4CB9-29D04E1C8CBD}"/>
          </ac:spMkLst>
        </pc:spChg>
        <pc:spChg chg="add mod">
          <ac:chgData name="スマイルリンク 株式会社" userId="de12692d71ad2ab6" providerId="LiveId" clId="{C8E9BB59-BB69-4A5C-AAF6-411185450CD1}" dt="2024-03-20T20:46:49.003" v="142" actId="1076"/>
          <ac:spMkLst>
            <pc:docMk/>
            <pc:sldMk cId="3401071234" sldId="263"/>
            <ac:spMk id="6" creationId="{9B12D912-A3BF-D6A0-FBA9-F7440B8A0B50}"/>
          </ac:spMkLst>
        </pc:spChg>
        <pc:picChg chg="mod">
          <ac:chgData name="スマイルリンク 株式会社" userId="de12692d71ad2ab6" providerId="LiveId" clId="{C8E9BB59-BB69-4A5C-AAF6-411185450CD1}" dt="2024-03-20T20:45:45.740" v="131" actId="1076"/>
          <ac:picMkLst>
            <pc:docMk/>
            <pc:sldMk cId="3401071234" sldId="263"/>
            <ac:picMk id="12" creationId="{D7016BDB-1534-4C37-8556-309BF050C6A2}"/>
          </ac:picMkLst>
        </pc:picChg>
      </pc:sldChg>
      <pc:sldChg chg="addSp modSp mod">
        <pc:chgData name="スマイルリンク 株式会社" userId="de12692d71ad2ab6" providerId="LiveId" clId="{C8E9BB59-BB69-4A5C-AAF6-411185450CD1}" dt="2024-03-20T20:45:30.657" v="128" actId="1076"/>
        <pc:sldMkLst>
          <pc:docMk/>
          <pc:sldMk cId="592891134" sldId="270"/>
        </pc:sldMkLst>
        <pc:spChg chg="add mod">
          <ac:chgData name="スマイルリンク 株式会社" userId="de12692d71ad2ab6" providerId="LiveId" clId="{C8E9BB59-BB69-4A5C-AAF6-411185450CD1}" dt="2024-03-20T20:45:30.657" v="128" actId="1076"/>
          <ac:spMkLst>
            <pc:docMk/>
            <pc:sldMk cId="592891134" sldId="270"/>
            <ac:spMk id="3" creationId="{9DFFE2AE-405E-35C1-1E65-D58EE0B63E72}"/>
          </ac:spMkLst>
        </pc:spChg>
      </pc:sldChg>
      <pc:sldChg chg="addSp modSp mod">
        <pc:chgData name="スマイルリンク 株式会社" userId="de12692d71ad2ab6" providerId="LiveId" clId="{C8E9BB59-BB69-4A5C-AAF6-411185450CD1}" dt="2024-03-20T20:48:03.370" v="165" actId="1076"/>
        <pc:sldMkLst>
          <pc:docMk/>
          <pc:sldMk cId="2445002242" sldId="272"/>
        </pc:sldMkLst>
        <pc:spChg chg="add mod">
          <ac:chgData name="スマイルリンク 株式会社" userId="de12692d71ad2ab6" providerId="LiveId" clId="{C8E9BB59-BB69-4A5C-AAF6-411185450CD1}" dt="2024-03-20T20:48:03.370" v="165" actId="1076"/>
          <ac:spMkLst>
            <pc:docMk/>
            <pc:sldMk cId="2445002242" sldId="272"/>
            <ac:spMk id="3" creationId="{E543ACC5-8219-76CE-A53A-75F0266EADCC}"/>
          </ac:spMkLst>
        </pc:spChg>
        <pc:spChg chg="mod">
          <ac:chgData name="スマイルリンク 株式会社" userId="de12692d71ad2ab6" providerId="LiveId" clId="{C8E9BB59-BB69-4A5C-AAF6-411185450CD1}" dt="2024-03-20T20:47:31.245" v="162" actId="20577"/>
          <ac:spMkLst>
            <pc:docMk/>
            <pc:sldMk cId="2445002242" sldId="272"/>
            <ac:spMk id="16" creationId="{7521DBCE-FD26-4E91-B201-E79C7A086837}"/>
          </ac:spMkLst>
        </pc:spChg>
        <pc:picChg chg="mod">
          <ac:chgData name="スマイルリンク 株式会社" userId="de12692d71ad2ab6" providerId="LiveId" clId="{C8E9BB59-BB69-4A5C-AAF6-411185450CD1}" dt="2024-03-20T20:47:54.235" v="164" actId="1076"/>
          <ac:picMkLst>
            <pc:docMk/>
            <pc:sldMk cId="2445002242" sldId="272"/>
            <ac:picMk id="19" creationId="{06237D30-4306-460D-ADA0-9DCE651C0F67}"/>
          </ac:picMkLst>
        </pc:picChg>
      </pc:sldChg>
      <pc:sldChg chg="modSp mod">
        <pc:chgData name="スマイルリンク 株式会社" userId="de12692d71ad2ab6" providerId="LiveId" clId="{C8E9BB59-BB69-4A5C-AAF6-411185450CD1}" dt="2024-03-20T20:52:52.057" v="268" actId="14100"/>
        <pc:sldMkLst>
          <pc:docMk/>
          <pc:sldMk cId="471541541" sldId="278"/>
        </pc:sldMkLst>
        <pc:spChg chg="mod">
          <ac:chgData name="スマイルリンク 株式会社" userId="de12692d71ad2ab6" providerId="LiveId" clId="{C8E9BB59-BB69-4A5C-AAF6-411185450CD1}" dt="2024-03-20T20:52:52.057" v="268" actId="14100"/>
          <ac:spMkLst>
            <pc:docMk/>
            <pc:sldMk cId="471541541" sldId="278"/>
            <ac:spMk id="17" creationId="{331BDB1E-168B-40D9-BA93-5A7325E80117}"/>
          </ac:spMkLst>
        </pc:spChg>
      </pc:sldChg>
      <pc:sldChg chg="addSp delSp modSp mod">
        <pc:chgData name="スマイルリンク 株式会社" userId="de12692d71ad2ab6" providerId="LiveId" clId="{C8E9BB59-BB69-4A5C-AAF6-411185450CD1}" dt="2024-03-20T20:53:14.134" v="283"/>
        <pc:sldMkLst>
          <pc:docMk/>
          <pc:sldMk cId="578520712" sldId="280"/>
        </pc:sldMkLst>
        <pc:spChg chg="add mod">
          <ac:chgData name="スマイルリンク 株式会社" userId="de12692d71ad2ab6" providerId="LiveId" clId="{C8E9BB59-BB69-4A5C-AAF6-411185450CD1}" dt="2024-03-20T20:53:13.609" v="281" actId="14100"/>
          <ac:spMkLst>
            <pc:docMk/>
            <pc:sldMk cId="578520712" sldId="280"/>
            <ac:spMk id="4" creationId="{D5E9602A-1E1B-D244-69DE-08F76A2F99EF}"/>
          </ac:spMkLst>
        </pc:spChg>
        <pc:spChg chg="del mod">
          <ac:chgData name="スマイルリンク 株式会社" userId="de12692d71ad2ab6" providerId="LiveId" clId="{C8E9BB59-BB69-4A5C-AAF6-411185450CD1}" dt="2024-03-20T20:53:14.134" v="283"/>
          <ac:spMkLst>
            <pc:docMk/>
            <pc:sldMk cId="578520712" sldId="280"/>
            <ac:spMk id="32" creationId="{83A38F25-66E2-45C5-9FEC-059A5D42D440}"/>
          </ac:spMkLst>
        </pc:spChg>
      </pc:sldChg>
      <pc:sldChg chg="addSp delSp modSp mod">
        <pc:chgData name="スマイルリンク 株式会社" userId="de12692d71ad2ab6" providerId="LiveId" clId="{C8E9BB59-BB69-4A5C-AAF6-411185450CD1}" dt="2024-03-20T20:54:21.937" v="326" actId="1076"/>
        <pc:sldMkLst>
          <pc:docMk/>
          <pc:sldMk cId="1605224937" sldId="281"/>
        </pc:sldMkLst>
        <pc:spChg chg="add mod">
          <ac:chgData name="スマイルリンク 株式会社" userId="de12692d71ad2ab6" providerId="LiveId" clId="{C8E9BB59-BB69-4A5C-AAF6-411185450CD1}" dt="2024-03-20T20:54:21.937" v="326" actId="1076"/>
          <ac:spMkLst>
            <pc:docMk/>
            <pc:sldMk cId="1605224937" sldId="281"/>
            <ac:spMk id="5" creationId="{802C8CB5-527C-0871-9B82-D4B4818E9ACE}"/>
          </ac:spMkLst>
        </pc:spChg>
        <pc:spChg chg="del mod">
          <ac:chgData name="スマイルリンク 株式会社" userId="de12692d71ad2ab6" providerId="LiveId" clId="{C8E9BB59-BB69-4A5C-AAF6-411185450CD1}" dt="2024-03-20T20:54:17.641" v="324"/>
          <ac:spMkLst>
            <pc:docMk/>
            <pc:sldMk cId="1605224937" sldId="281"/>
            <ac:spMk id="35" creationId="{62FE64E6-3E6E-423C-92B4-126C2217532F}"/>
          </ac:spMkLst>
        </pc:spChg>
      </pc:sldChg>
      <pc:sldChg chg="addSp modSp mod">
        <pc:chgData name="スマイルリンク 株式会社" userId="de12692d71ad2ab6" providerId="LiveId" clId="{C8E9BB59-BB69-4A5C-AAF6-411185450CD1}" dt="2024-03-20T20:45:10.305" v="126" actId="1076"/>
        <pc:sldMkLst>
          <pc:docMk/>
          <pc:sldMk cId="3625064761" sldId="282"/>
        </pc:sldMkLst>
        <pc:spChg chg="add mod">
          <ac:chgData name="スマイルリンク 株式会社" userId="de12692d71ad2ab6" providerId="LiveId" clId="{C8E9BB59-BB69-4A5C-AAF6-411185450CD1}" dt="2024-03-20T20:45:10.305" v="126" actId="1076"/>
          <ac:spMkLst>
            <pc:docMk/>
            <pc:sldMk cId="3625064761" sldId="282"/>
            <ac:spMk id="4" creationId="{50802923-A2CD-11E6-A368-FFC4F352C505}"/>
          </ac:spMkLst>
        </pc:spChg>
        <pc:picChg chg="mod">
          <ac:chgData name="スマイルリンク 株式会社" userId="de12692d71ad2ab6" providerId="LiveId" clId="{C8E9BB59-BB69-4A5C-AAF6-411185450CD1}" dt="2024-03-20T20:44:59.443" v="125" actId="1076"/>
          <ac:picMkLst>
            <pc:docMk/>
            <pc:sldMk cId="3625064761" sldId="282"/>
            <ac:picMk id="3" creationId="{CB231C98-D0F4-4E7D-B712-C5D077BC88EF}"/>
          </ac:picMkLst>
        </pc:picChg>
      </pc:sldChg>
      <pc:sldChg chg="modSp mod">
        <pc:chgData name="スマイルリンク 株式会社" userId="de12692d71ad2ab6" providerId="LiveId" clId="{C8E9BB59-BB69-4A5C-AAF6-411185450CD1}" dt="2024-03-20T20:51:35.930" v="242" actId="14100"/>
        <pc:sldMkLst>
          <pc:docMk/>
          <pc:sldMk cId="203450204" sldId="302"/>
        </pc:sldMkLst>
        <pc:spChg chg="mod">
          <ac:chgData name="スマイルリンク 株式会社" userId="de12692d71ad2ab6" providerId="LiveId" clId="{C8E9BB59-BB69-4A5C-AAF6-411185450CD1}" dt="2024-03-20T20:50:58.355" v="219"/>
          <ac:spMkLst>
            <pc:docMk/>
            <pc:sldMk cId="203450204" sldId="302"/>
            <ac:spMk id="38" creationId="{A9220181-CFB8-46E9-987B-F84611279DDA}"/>
          </ac:spMkLst>
        </pc:spChg>
        <pc:spChg chg="mod">
          <ac:chgData name="スマイルリンク 株式会社" userId="de12692d71ad2ab6" providerId="LiveId" clId="{C8E9BB59-BB69-4A5C-AAF6-411185450CD1}" dt="2024-03-20T20:51:35.930" v="242" actId="14100"/>
          <ac:spMkLst>
            <pc:docMk/>
            <pc:sldMk cId="203450204" sldId="302"/>
            <ac:spMk id="39" creationId="{71231E15-3F9E-4700-A063-BC93755AF0A1}"/>
          </ac:spMkLst>
        </pc:spChg>
      </pc:sldChg>
      <pc:sldChg chg="addSp modSp mod">
        <pc:chgData name="スマイルリンク 株式会社" userId="de12692d71ad2ab6" providerId="LiveId" clId="{C8E9BB59-BB69-4A5C-AAF6-411185450CD1}" dt="2024-03-20T20:49:31.274" v="184" actId="1076"/>
        <pc:sldMkLst>
          <pc:docMk/>
          <pc:sldMk cId="3671212282" sldId="304"/>
        </pc:sldMkLst>
        <pc:spChg chg="mod">
          <ac:chgData name="スマイルリンク 株式会社" userId="de12692d71ad2ab6" providerId="LiveId" clId="{C8E9BB59-BB69-4A5C-AAF6-411185450CD1}" dt="2024-03-20T20:49:14.017" v="182" actId="1076"/>
          <ac:spMkLst>
            <pc:docMk/>
            <pc:sldMk cId="3671212282" sldId="304"/>
            <ac:spMk id="4" creationId="{4A2D7FE6-1BA3-4B19-907D-884585DE0DEA}"/>
          </ac:spMkLst>
        </pc:spChg>
        <pc:spChg chg="add mod">
          <ac:chgData name="スマイルリンク 株式会社" userId="de12692d71ad2ab6" providerId="LiveId" clId="{C8E9BB59-BB69-4A5C-AAF6-411185450CD1}" dt="2024-03-20T20:49:31.274" v="184" actId="1076"/>
          <ac:spMkLst>
            <pc:docMk/>
            <pc:sldMk cId="3671212282" sldId="304"/>
            <ac:spMk id="5" creationId="{3789E21C-2C68-8BE0-6EBF-581DE33CDE5B}"/>
          </ac:spMkLst>
        </pc:spChg>
      </pc:sldChg>
      <pc:sldChg chg="modSp mod">
        <pc:chgData name="スマイルリンク 株式会社" userId="de12692d71ad2ab6" providerId="LiveId" clId="{C8E9BB59-BB69-4A5C-AAF6-411185450CD1}" dt="2024-03-20T20:52:26.033" v="255" actId="14100"/>
        <pc:sldMkLst>
          <pc:docMk/>
          <pc:sldMk cId="1407433511" sldId="305"/>
        </pc:sldMkLst>
        <pc:spChg chg="mod">
          <ac:chgData name="スマイルリンク 株式会社" userId="de12692d71ad2ab6" providerId="LiveId" clId="{C8E9BB59-BB69-4A5C-AAF6-411185450CD1}" dt="2024-03-20T20:52:26.033" v="255" actId="14100"/>
          <ac:spMkLst>
            <pc:docMk/>
            <pc:sldMk cId="1407433511" sldId="305"/>
            <ac:spMk id="32" creationId="{83A38F25-66E2-45C5-9FEC-059A5D42D440}"/>
          </ac:spMkLst>
        </pc:spChg>
      </pc:sldChg>
      <pc:sldChg chg="addSp delSp modSp mod">
        <pc:chgData name="スマイルリンク 株式会社" userId="de12692d71ad2ab6" providerId="LiveId" clId="{C8E9BB59-BB69-4A5C-AAF6-411185450CD1}" dt="2024-03-20T20:53:27.274" v="297" actId="1076"/>
        <pc:sldMkLst>
          <pc:docMk/>
          <pc:sldMk cId="2230403598" sldId="307"/>
        </pc:sldMkLst>
        <pc:spChg chg="add mod">
          <ac:chgData name="スマイルリンク 株式会社" userId="de12692d71ad2ab6" providerId="LiveId" clId="{C8E9BB59-BB69-4A5C-AAF6-411185450CD1}" dt="2024-03-20T20:53:27.274" v="297" actId="1076"/>
          <ac:spMkLst>
            <pc:docMk/>
            <pc:sldMk cId="2230403598" sldId="307"/>
            <ac:spMk id="3" creationId="{C3F149D9-34E7-1644-1496-5920BF6CCE9D}"/>
          </ac:spMkLst>
        </pc:spChg>
        <pc:spChg chg="del mod">
          <ac:chgData name="スマイルリンク 株式会社" userId="de12692d71ad2ab6" providerId="LiveId" clId="{C8E9BB59-BB69-4A5C-AAF6-411185450CD1}" dt="2024-03-20T20:53:22.602" v="295"/>
          <ac:spMkLst>
            <pc:docMk/>
            <pc:sldMk cId="2230403598" sldId="307"/>
            <ac:spMk id="41" creationId="{8EDC16EB-2026-F34A-1E19-D8C01785725D}"/>
          </ac:spMkLst>
        </pc:spChg>
      </pc:sldChg>
      <pc:sldChg chg="addSp delSp modSp mod">
        <pc:chgData name="スマイルリンク 株式会社" userId="de12692d71ad2ab6" providerId="LiveId" clId="{C8E9BB59-BB69-4A5C-AAF6-411185450CD1}" dt="2024-03-20T20:39:00.352" v="87" actId="255"/>
        <pc:sldMkLst>
          <pc:docMk/>
          <pc:sldMk cId="3842419705" sldId="308"/>
        </pc:sldMkLst>
        <pc:spChg chg="add mod">
          <ac:chgData name="スマイルリンク 株式会社" userId="de12692d71ad2ab6" providerId="LiveId" clId="{C8E9BB59-BB69-4A5C-AAF6-411185450CD1}" dt="2024-03-20T20:38:33.563" v="81" actId="1076"/>
          <ac:spMkLst>
            <pc:docMk/>
            <pc:sldMk cId="3842419705" sldId="308"/>
            <ac:spMk id="3" creationId="{D75A49D2-F485-23FA-45DA-D53C4AF9D129}"/>
          </ac:spMkLst>
        </pc:spChg>
        <pc:spChg chg="mod">
          <ac:chgData name="スマイルリンク 株式会社" userId="de12692d71ad2ab6" providerId="LiveId" clId="{C8E9BB59-BB69-4A5C-AAF6-411185450CD1}" dt="2024-03-20T20:37:46.197" v="75" actId="1076"/>
          <ac:spMkLst>
            <pc:docMk/>
            <pc:sldMk cId="3842419705" sldId="308"/>
            <ac:spMk id="35" creationId="{C9B79AE5-BB47-36C7-57E2-A60C7B90D706}"/>
          </ac:spMkLst>
        </pc:spChg>
        <pc:spChg chg="mod">
          <ac:chgData name="スマイルリンク 株式会社" userId="de12692d71ad2ab6" providerId="LiveId" clId="{C8E9BB59-BB69-4A5C-AAF6-411185450CD1}" dt="2024-03-20T20:39:00.352" v="87" actId="255"/>
          <ac:spMkLst>
            <pc:docMk/>
            <pc:sldMk cId="3842419705" sldId="308"/>
            <ac:spMk id="53" creationId="{9C312A23-4B3F-5FE5-E422-F9B15DE4C942}"/>
          </ac:spMkLst>
        </pc:spChg>
        <pc:spChg chg="del mod">
          <ac:chgData name="スマイルリンク 株式会社" userId="de12692d71ad2ab6" providerId="LiveId" clId="{C8E9BB59-BB69-4A5C-AAF6-411185450CD1}" dt="2024-03-20T20:37:38.036" v="72"/>
          <ac:spMkLst>
            <pc:docMk/>
            <pc:sldMk cId="3842419705" sldId="308"/>
            <ac:spMk id="54" creationId="{3BC25451-32BB-FAD1-9768-31BFD767AECC}"/>
          </ac:spMkLst>
        </pc:spChg>
      </pc:sldChg>
      <pc:sldChg chg="addSp delSp modSp mod">
        <pc:chgData name="スマイルリンク 株式会社" userId="de12692d71ad2ab6" providerId="LiveId" clId="{C8E9BB59-BB69-4A5C-AAF6-411185450CD1}" dt="2024-03-20T20:37:12.594" v="60" actId="14100"/>
        <pc:sldMkLst>
          <pc:docMk/>
          <pc:sldMk cId="4086758750" sldId="309"/>
        </pc:sldMkLst>
        <pc:spChg chg="add mod">
          <ac:chgData name="スマイルリンク 株式会社" userId="de12692d71ad2ab6" providerId="LiveId" clId="{C8E9BB59-BB69-4A5C-AAF6-411185450CD1}" dt="2024-03-20T20:37:12.594" v="60" actId="14100"/>
          <ac:spMkLst>
            <pc:docMk/>
            <pc:sldMk cId="4086758750" sldId="309"/>
            <ac:spMk id="6" creationId="{C3F120B0-0750-C23C-A785-764C7DD0B30A}"/>
          </ac:spMkLst>
        </pc:spChg>
        <pc:spChg chg="del mod">
          <ac:chgData name="スマイルリンク 株式会社" userId="de12692d71ad2ab6" providerId="LiveId" clId="{C8E9BB59-BB69-4A5C-AAF6-411185450CD1}" dt="2024-03-20T20:36:54.389" v="57"/>
          <ac:spMkLst>
            <pc:docMk/>
            <pc:sldMk cId="4086758750" sldId="309"/>
            <ac:spMk id="50" creationId="{06C1EBD0-09B4-401F-86EB-A960BCD1F187}"/>
          </ac:spMkLst>
        </pc:spChg>
      </pc:sldChg>
    </pc:docChg>
  </pc:docChgLst>
  <pc:docChgLst>
    <pc:chgData name="スマイルリンク 株式会社" userId="de12692d71ad2ab6" providerId="LiveId" clId="{EBD416B9-5B68-42A5-B717-D7018EE96C53}"/>
    <pc:docChg chg="modSld">
      <pc:chgData name="スマイルリンク 株式会社" userId="de12692d71ad2ab6" providerId="LiveId" clId="{EBD416B9-5B68-42A5-B717-D7018EE96C53}" dt="2024-03-12T14:55:47.088" v="5" actId="1076"/>
      <pc:docMkLst>
        <pc:docMk/>
      </pc:docMkLst>
      <pc:sldChg chg="modSp mod">
        <pc:chgData name="スマイルリンク 株式会社" userId="de12692d71ad2ab6" providerId="LiveId" clId="{EBD416B9-5B68-42A5-B717-D7018EE96C53}" dt="2024-03-12T14:55:47.088" v="5" actId="1076"/>
        <pc:sldMkLst>
          <pc:docMk/>
          <pc:sldMk cId="1605224937" sldId="281"/>
        </pc:sldMkLst>
        <pc:spChg chg="mod">
          <ac:chgData name="スマイルリンク 株式会社" userId="de12692d71ad2ab6" providerId="LiveId" clId="{EBD416B9-5B68-42A5-B717-D7018EE96C53}" dt="2024-03-12T14:54:35.329" v="0" actId="1076"/>
          <ac:spMkLst>
            <pc:docMk/>
            <pc:sldMk cId="1605224937" sldId="281"/>
            <ac:spMk id="2" creationId="{4B91860D-8502-4BD1-BABF-344CB60B524A}"/>
          </ac:spMkLst>
        </pc:spChg>
        <pc:picChg chg="mod">
          <ac:chgData name="スマイルリンク 株式会社" userId="de12692d71ad2ab6" providerId="LiveId" clId="{EBD416B9-5B68-42A5-B717-D7018EE96C53}" dt="2024-03-12T14:55:13.191" v="3" actId="1076"/>
          <ac:picMkLst>
            <pc:docMk/>
            <pc:sldMk cId="1605224937" sldId="281"/>
            <ac:picMk id="4" creationId="{5080B03F-60DF-4626-9E11-4EE7E46164B0}"/>
          </ac:picMkLst>
        </pc:picChg>
        <pc:picChg chg="mod">
          <ac:chgData name="スマイルリンク 株式会社" userId="de12692d71ad2ab6" providerId="LiveId" clId="{EBD416B9-5B68-42A5-B717-D7018EE96C53}" dt="2024-03-12T14:55:47.088" v="5" actId="1076"/>
          <ac:picMkLst>
            <pc:docMk/>
            <pc:sldMk cId="1605224937" sldId="281"/>
            <ac:picMk id="17" creationId="{C8AB4C93-7B1F-4EDE-9F51-845F7E81907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7D8A935-52B9-4526-AF3A-2703AB87BC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3"/>
            <a:ext cx="4433604" cy="356682"/>
          </a:xfrm>
          <a:prstGeom prst="rect">
            <a:avLst/>
          </a:prstGeom>
        </p:spPr>
        <p:txBody>
          <a:bodyPr vert="horz" lIns="137265" tIns="68632" rIns="137265" bIns="68632" rtlCol="0"/>
          <a:lstStyle>
            <a:lvl1pPr algn="l">
              <a:defRPr sz="18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A420461-E07F-4CBE-83BC-141FE055A2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524" y="3"/>
            <a:ext cx="4433604" cy="356682"/>
          </a:xfrm>
          <a:prstGeom prst="rect">
            <a:avLst/>
          </a:prstGeom>
        </p:spPr>
        <p:txBody>
          <a:bodyPr vert="horz" lIns="137265" tIns="68632" rIns="137265" bIns="68632" rtlCol="0"/>
          <a:lstStyle>
            <a:lvl1pPr algn="r">
              <a:defRPr sz="1800"/>
            </a:lvl1pPr>
          </a:lstStyle>
          <a:p>
            <a:fld id="{B679B439-2DD4-4532-BE04-91229F6160B1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B171263-638E-4F68-8716-06872BA209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742619"/>
            <a:ext cx="4433604" cy="356682"/>
          </a:xfrm>
          <a:prstGeom prst="rect">
            <a:avLst/>
          </a:prstGeom>
        </p:spPr>
        <p:txBody>
          <a:bodyPr vert="horz" lIns="137265" tIns="68632" rIns="137265" bIns="68632" rtlCol="0" anchor="b"/>
          <a:lstStyle>
            <a:lvl1pPr algn="l">
              <a:defRPr sz="18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B4878D5-0AC5-4365-96A2-066696BB9A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524" y="6742619"/>
            <a:ext cx="4433604" cy="356682"/>
          </a:xfrm>
          <a:prstGeom prst="rect">
            <a:avLst/>
          </a:prstGeom>
        </p:spPr>
        <p:txBody>
          <a:bodyPr vert="horz" lIns="137265" tIns="68632" rIns="137265" bIns="68632" rtlCol="0" anchor="b"/>
          <a:lstStyle>
            <a:lvl1pPr algn="r">
              <a:defRPr sz="1800"/>
            </a:lvl1pPr>
          </a:lstStyle>
          <a:p>
            <a:fld id="{372D64A8-19D8-4179-93A2-5D807D707D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024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433604" cy="356682"/>
          </a:xfrm>
          <a:prstGeom prst="rect">
            <a:avLst/>
          </a:prstGeom>
        </p:spPr>
        <p:txBody>
          <a:bodyPr vert="horz" lIns="137265" tIns="68632" rIns="137265" bIns="68632" rtlCol="0"/>
          <a:lstStyle>
            <a:lvl1pPr algn="l">
              <a:defRPr sz="18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7524" y="3"/>
            <a:ext cx="4433604" cy="356682"/>
          </a:xfrm>
          <a:prstGeom prst="rect">
            <a:avLst/>
          </a:prstGeom>
        </p:spPr>
        <p:txBody>
          <a:bodyPr vert="horz" lIns="137265" tIns="68632" rIns="137265" bIns="68632" rtlCol="0"/>
          <a:lstStyle>
            <a:lvl1pPr algn="r">
              <a:defRPr sz="1800"/>
            </a:lvl1pPr>
          </a:lstStyle>
          <a:p>
            <a:fld id="{5EC1FEC7-9EA3-4FCE-9077-DA7188EE468F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17888" y="885825"/>
            <a:ext cx="3398837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265" tIns="68632" rIns="137265" bIns="6863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2069" y="3416304"/>
            <a:ext cx="8190482" cy="2796198"/>
          </a:xfrm>
          <a:prstGeom prst="rect">
            <a:avLst/>
          </a:prstGeom>
        </p:spPr>
        <p:txBody>
          <a:bodyPr vert="horz" lIns="137265" tIns="68632" rIns="137265" bIns="6863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742619"/>
            <a:ext cx="4433604" cy="356682"/>
          </a:xfrm>
          <a:prstGeom prst="rect">
            <a:avLst/>
          </a:prstGeom>
        </p:spPr>
        <p:txBody>
          <a:bodyPr vert="horz" lIns="137265" tIns="68632" rIns="137265" bIns="68632" rtlCol="0" anchor="b"/>
          <a:lstStyle>
            <a:lvl1pPr algn="l">
              <a:defRPr sz="18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7524" y="6742619"/>
            <a:ext cx="4433604" cy="356682"/>
          </a:xfrm>
          <a:prstGeom prst="rect">
            <a:avLst/>
          </a:prstGeom>
        </p:spPr>
        <p:txBody>
          <a:bodyPr vert="horz" lIns="137265" tIns="68632" rIns="137265" bIns="68632" rtlCol="0" anchor="b"/>
          <a:lstStyle>
            <a:lvl1pPr algn="r">
              <a:defRPr sz="1800"/>
            </a:lvl1pPr>
          </a:lstStyle>
          <a:p>
            <a:fld id="{362D95A8-7E82-4BE8-A8C1-CFB0218367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30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5566" rtl="0" eaLnBrk="1" latinLnBrk="0" hangingPunct="1">
      <a:defRPr kumimoji="1" sz="847" kern="1200">
        <a:solidFill>
          <a:schemeClr val="tx1"/>
        </a:solidFill>
        <a:latin typeface="+mn-lt"/>
        <a:ea typeface="+mn-ea"/>
        <a:cs typeface="+mn-cs"/>
      </a:defRPr>
    </a:lvl1pPr>
    <a:lvl2pPr marL="322783" algn="l" defTabSz="645566" rtl="0" eaLnBrk="1" latinLnBrk="0" hangingPunct="1">
      <a:defRPr kumimoji="1" sz="847" kern="1200">
        <a:solidFill>
          <a:schemeClr val="tx1"/>
        </a:solidFill>
        <a:latin typeface="+mn-lt"/>
        <a:ea typeface="+mn-ea"/>
        <a:cs typeface="+mn-cs"/>
      </a:defRPr>
    </a:lvl2pPr>
    <a:lvl3pPr marL="645566" algn="l" defTabSz="645566" rtl="0" eaLnBrk="1" latinLnBrk="0" hangingPunct="1">
      <a:defRPr kumimoji="1" sz="847" kern="1200">
        <a:solidFill>
          <a:schemeClr val="tx1"/>
        </a:solidFill>
        <a:latin typeface="+mn-lt"/>
        <a:ea typeface="+mn-ea"/>
        <a:cs typeface="+mn-cs"/>
      </a:defRPr>
    </a:lvl3pPr>
    <a:lvl4pPr marL="968350" algn="l" defTabSz="645566" rtl="0" eaLnBrk="1" latinLnBrk="0" hangingPunct="1">
      <a:defRPr kumimoji="1" sz="847" kern="1200">
        <a:solidFill>
          <a:schemeClr val="tx1"/>
        </a:solidFill>
        <a:latin typeface="+mn-lt"/>
        <a:ea typeface="+mn-ea"/>
        <a:cs typeface="+mn-cs"/>
      </a:defRPr>
    </a:lvl4pPr>
    <a:lvl5pPr marL="1291133" algn="l" defTabSz="645566" rtl="0" eaLnBrk="1" latinLnBrk="0" hangingPunct="1">
      <a:defRPr kumimoji="1" sz="847" kern="1200">
        <a:solidFill>
          <a:schemeClr val="tx1"/>
        </a:solidFill>
        <a:latin typeface="+mn-lt"/>
        <a:ea typeface="+mn-ea"/>
        <a:cs typeface="+mn-cs"/>
      </a:defRPr>
    </a:lvl5pPr>
    <a:lvl6pPr marL="1613916" algn="l" defTabSz="645566" rtl="0" eaLnBrk="1" latinLnBrk="0" hangingPunct="1">
      <a:defRPr kumimoji="1" sz="847" kern="1200">
        <a:solidFill>
          <a:schemeClr val="tx1"/>
        </a:solidFill>
        <a:latin typeface="+mn-lt"/>
        <a:ea typeface="+mn-ea"/>
        <a:cs typeface="+mn-cs"/>
      </a:defRPr>
    </a:lvl6pPr>
    <a:lvl7pPr marL="1936699" algn="l" defTabSz="645566" rtl="0" eaLnBrk="1" latinLnBrk="0" hangingPunct="1">
      <a:defRPr kumimoji="1" sz="847" kern="1200">
        <a:solidFill>
          <a:schemeClr val="tx1"/>
        </a:solidFill>
        <a:latin typeface="+mn-lt"/>
        <a:ea typeface="+mn-ea"/>
        <a:cs typeface="+mn-cs"/>
      </a:defRPr>
    </a:lvl7pPr>
    <a:lvl8pPr marL="2259482" algn="l" defTabSz="645566" rtl="0" eaLnBrk="1" latinLnBrk="0" hangingPunct="1">
      <a:defRPr kumimoji="1" sz="847" kern="1200">
        <a:solidFill>
          <a:schemeClr val="tx1"/>
        </a:solidFill>
        <a:latin typeface="+mn-lt"/>
        <a:ea typeface="+mn-ea"/>
        <a:cs typeface="+mn-cs"/>
      </a:defRPr>
    </a:lvl8pPr>
    <a:lvl9pPr marL="2582266" algn="l" defTabSz="645566" rtl="0" eaLnBrk="1" latinLnBrk="0" hangingPunct="1">
      <a:defRPr kumimoji="1" sz="84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7888" y="885825"/>
            <a:ext cx="3398837" cy="23971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95A8-7E82-4BE8-A8C1-CFB02183672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144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8931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1869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445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9494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3036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279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6140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834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7888" y="885825"/>
            <a:ext cx="3398837" cy="23971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95A8-7E82-4BE8-A8C1-CFB02183672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93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7888" y="885825"/>
            <a:ext cx="3398837" cy="23971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95A8-7E82-4BE8-A8C1-CFB02183672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07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5192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7998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7888" y="885825"/>
            <a:ext cx="3398837" cy="23971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95A8-7E82-4BE8-A8C1-CFB02183672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64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6174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5276850" y="1317625"/>
            <a:ext cx="5048250" cy="3559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1089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7888" y="885825"/>
            <a:ext cx="3398837" cy="23971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D95A8-7E82-4BE8-A8C1-CFB02183672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64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7" y="871910"/>
            <a:ext cx="6425724" cy="1854811"/>
          </a:xfrm>
        </p:spPr>
        <p:txBody>
          <a:bodyPr anchor="b"/>
          <a:lstStyle>
            <a:lvl1pPr algn="ctr">
              <a:defRPr sz="466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1" y="2798250"/>
            <a:ext cx="5669756" cy="1286282"/>
          </a:xfrm>
        </p:spPr>
        <p:txBody>
          <a:bodyPr/>
          <a:lstStyle>
            <a:lvl1pPr marL="0" indent="0" algn="ctr">
              <a:buNone/>
              <a:defRPr sz="1865"/>
            </a:lvl1pPr>
            <a:lvl2pPr marL="355188" indent="0" algn="ctr">
              <a:buNone/>
              <a:defRPr sz="1554"/>
            </a:lvl2pPr>
            <a:lvl3pPr marL="710376" indent="0" algn="ctr">
              <a:buNone/>
              <a:defRPr sz="1398"/>
            </a:lvl3pPr>
            <a:lvl4pPr marL="1065564" indent="0" algn="ctr">
              <a:buNone/>
              <a:defRPr sz="1243"/>
            </a:lvl4pPr>
            <a:lvl5pPr marL="1420751" indent="0" algn="ctr">
              <a:buNone/>
              <a:defRPr sz="1243"/>
            </a:lvl5pPr>
            <a:lvl6pPr marL="1775938" indent="0" algn="ctr">
              <a:buNone/>
              <a:defRPr sz="1243"/>
            </a:lvl6pPr>
            <a:lvl7pPr marL="2131127" indent="0" algn="ctr">
              <a:buNone/>
              <a:defRPr sz="1243"/>
            </a:lvl7pPr>
            <a:lvl8pPr marL="2486315" indent="0" algn="ctr">
              <a:buNone/>
              <a:defRPr sz="1243"/>
            </a:lvl8pPr>
            <a:lvl9pPr marL="2841502" indent="0" algn="ctr">
              <a:buNone/>
              <a:defRPr sz="124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814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5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4" y="283649"/>
            <a:ext cx="1630056" cy="451493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9" y="283649"/>
            <a:ext cx="4795669" cy="45149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87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84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328214"/>
            <a:ext cx="6520220" cy="2216154"/>
          </a:xfrm>
        </p:spPr>
        <p:txBody>
          <a:bodyPr anchor="b"/>
          <a:lstStyle>
            <a:lvl1pPr>
              <a:defRPr sz="466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3565335"/>
            <a:ext cx="6520220" cy="1165423"/>
          </a:xfrm>
        </p:spPr>
        <p:txBody>
          <a:bodyPr/>
          <a:lstStyle>
            <a:lvl1pPr marL="0" indent="0">
              <a:buNone/>
              <a:defRPr sz="1865">
                <a:solidFill>
                  <a:schemeClr val="tx1"/>
                </a:solidFill>
              </a:defRPr>
            </a:lvl1pPr>
            <a:lvl2pPr marL="355188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2pPr>
            <a:lvl3pPr marL="710376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3pPr>
            <a:lvl4pPr marL="1065564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4pPr>
            <a:lvl5pPr marL="1420751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5pPr>
            <a:lvl6pPr marL="1775938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6pPr>
            <a:lvl7pPr marL="2131127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7pPr>
            <a:lvl8pPr marL="2486315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8pPr>
            <a:lvl9pPr marL="2841502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23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1418240"/>
            <a:ext cx="3212862" cy="338034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6" y="1418240"/>
            <a:ext cx="3212862" cy="338034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216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283649"/>
            <a:ext cx="6520220" cy="102976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306014"/>
            <a:ext cx="3198096" cy="640058"/>
          </a:xfrm>
        </p:spPr>
        <p:txBody>
          <a:bodyPr anchor="b"/>
          <a:lstStyle>
            <a:lvl1pPr marL="0" indent="0">
              <a:buNone/>
              <a:defRPr sz="1865" b="1"/>
            </a:lvl1pPr>
            <a:lvl2pPr marL="355188" indent="0">
              <a:buNone/>
              <a:defRPr sz="1554" b="1"/>
            </a:lvl2pPr>
            <a:lvl3pPr marL="710376" indent="0">
              <a:buNone/>
              <a:defRPr sz="1398" b="1"/>
            </a:lvl3pPr>
            <a:lvl4pPr marL="1065564" indent="0">
              <a:buNone/>
              <a:defRPr sz="1243" b="1"/>
            </a:lvl4pPr>
            <a:lvl5pPr marL="1420751" indent="0">
              <a:buNone/>
              <a:defRPr sz="1243" b="1"/>
            </a:lvl5pPr>
            <a:lvl6pPr marL="1775938" indent="0">
              <a:buNone/>
              <a:defRPr sz="1243" b="1"/>
            </a:lvl6pPr>
            <a:lvl7pPr marL="2131127" indent="0">
              <a:buNone/>
              <a:defRPr sz="1243" b="1"/>
            </a:lvl7pPr>
            <a:lvl8pPr marL="2486315" indent="0">
              <a:buNone/>
              <a:defRPr sz="1243" b="1"/>
            </a:lvl8pPr>
            <a:lvl9pPr marL="2841502" indent="0">
              <a:buNone/>
              <a:defRPr sz="124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1946073"/>
            <a:ext cx="3198096" cy="2862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306014"/>
            <a:ext cx="3213848" cy="640058"/>
          </a:xfrm>
        </p:spPr>
        <p:txBody>
          <a:bodyPr anchor="b"/>
          <a:lstStyle>
            <a:lvl1pPr marL="0" indent="0">
              <a:buNone/>
              <a:defRPr sz="1865" b="1"/>
            </a:lvl1pPr>
            <a:lvl2pPr marL="355188" indent="0">
              <a:buNone/>
              <a:defRPr sz="1554" b="1"/>
            </a:lvl2pPr>
            <a:lvl3pPr marL="710376" indent="0">
              <a:buNone/>
              <a:defRPr sz="1398" b="1"/>
            </a:lvl3pPr>
            <a:lvl4pPr marL="1065564" indent="0">
              <a:buNone/>
              <a:defRPr sz="1243" b="1"/>
            </a:lvl4pPr>
            <a:lvl5pPr marL="1420751" indent="0">
              <a:buNone/>
              <a:defRPr sz="1243" b="1"/>
            </a:lvl5pPr>
            <a:lvl6pPr marL="1775938" indent="0">
              <a:buNone/>
              <a:defRPr sz="1243" b="1"/>
            </a:lvl6pPr>
            <a:lvl7pPr marL="2131127" indent="0">
              <a:buNone/>
              <a:defRPr sz="1243" b="1"/>
            </a:lvl7pPr>
            <a:lvl8pPr marL="2486315" indent="0">
              <a:buNone/>
              <a:defRPr sz="1243" b="1"/>
            </a:lvl8pPr>
            <a:lvl9pPr marL="2841502" indent="0">
              <a:buNone/>
              <a:defRPr sz="124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1946073"/>
            <a:ext cx="3213848" cy="2862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18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36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2298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3" y="355177"/>
            <a:ext cx="2438192" cy="1243118"/>
          </a:xfrm>
        </p:spPr>
        <p:txBody>
          <a:bodyPr anchor="b"/>
          <a:lstStyle>
            <a:lvl1pPr>
              <a:defRPr sz="248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8" y="767084"/>
            <a:ext cx="3827084" cy="3786085"/>
          </a:xfrm>
        </p:spPr>
        <p:txBody>
          <a:bodyPr/>
          <a:lstStyle>
            <a:lvl1pPr>
              <a:defRPr sz="2486"/>
            </a:lvl1pPr>
            <a:lvl2pPr>
              <a:defRPr sz="2175"/>
            </a:lvl2pPr>
            <a:lvl3pPr>
              <a:defRPr sz="1865"/>
            </a:lvl3pPr>
            <a:lvl4pPr>
              <a:defRPr sz="1554"/>
            </a:lvl4pPr>
            <a:lvl5pPr>
              <a:defRPr sz="1554"/>
            </a:lvl5pPr>
            <a:lvl6pPr>
              <a:defRPr sz="1554"/>
            </a:lvl6pPr>
            <a:lvl7pPr>
              <a:defRPr sz="1554"/>
            </a:lvl7pPr>
            <a:lvl8pPr>
              <a:defRPr sz="1554"/>
            </a:lvl8pPr>
            <a:lvl9pPr>
              <a:defRPr sz="155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3" y="1598295"/>
            <a:ext cx="2438192" cy="2961039"/>
          </a:xfrm>
        </p:spPr>
        <p:txBody>
          <a:bodyPr/>
          <a:lstStyle>
            <a:lvl1pPr marL="0" indent="0">
              <a:buNone/>
              <a:defRPr sz="1243"/>
            </a:lvl1pPr>
            <a:lvl2pPr marL="355188" indent="0">
              <a:buNone/>
              <a:defRPr sz="1088"/>
            </a:lvl2pPr>
            <a:lvl3pPr marL="710376" indent="0">
              <a:buNone/>
              <a:defRPr sz="932"/>
            </a:lvl3pPr>
            <a:lvl4pPr marL="1065564" indent="0">
              <a:buNone/>
              <a:defRPr sz="778"/>
            </a:lvl4pPr>
            <a:lvl5pPr marL="1420751" indent="0">
              <a:buNone/>
              <a:defRPr sz="778"/>
            </a:lvl5pPr>
            <a:lvl6pPr marL="1775938" indent="0">
              <a:buNone/>
              <a:defRPr sz="778"/>
            </a:lvl6pPr>
            <a:lvl7pPr marL="2131127" indent="0">
              <a:buNone/>
              <a:defRPr sz="778"/>
            </a:lvl7pPr>
            <a:lvl8pPr marL="2486315" indent="0">
              <a:buNone/>
              <a:defRPr sz="778"/>
            </a:lvl8pPr>
            <a:lvl9pPr marL="2841502" indent="0">
              <a:buNone/>
              <a:defRPr sz="778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478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3" y="355177"/>
            <a:ext cx="2438192" cy="1243118"/>
          </a:xfrm>
        </p:spPr>
        <p:txBody>
          <a:bodyPr anchor="b"/>
          <a:lstStyle>
            <a:lvl1pPr>
              <a:defRPr sz="2486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8" y="767084"/>
            <a:ext cx="3827084" cy="3786085"/>
          </a:xfrm>
        </p:spPr>
        <p:txBody>
          <a:bodyPr anchor="t"/>
          <a:lstStyle>
            <a:lvl1pPr marL="0" indent="0">
              <a:buNone/>
              <a:defRPr sz="2486"/>
            </a:lvl1pPr>
            <a:lvl2pPr marL="355188" indent="0">
              <a:buNone/>
              <a:defRPr sz="2175"/>
            </a:lvl2pPr>
            <a:lvl3pPr marL="710376" indent="0">
              <a:buNone/>
              <a:defRPr sz="1865"/>
            </a:lvl3pPr>
            <a:lvl4pPr marL="1065564" indent="0">
              <a:buNone/>
              <a:defRPr sz="1554"/>
            </a:lvl4pPr>
            <a:lvl5pPr marL="1420751" indent="0">
              <a:buNone/>
              <a:defRPr sz="1554"/>
            </a:lvl5pPr>
            <a:lvl6pPr marL="1775938" indent="0">
              <a:buNone/>
              <a:defRPr sz="1554"/>
            </a:lvl6pPr>
            <a:lvl7pPr marL="2131127" indent="0">
              <a:buNone/>
              <a:defRPr sz="1554"/>
            </a:lvl7pPr>
            <a:lvl8pPr marL="2486315" indent="0">
              <a:buNone/>
              <a:defRPr sz="1554"/>
            </a:lvl8pPr>
            <a:lvl9pPr marL="2841502" indent="0">
              <a:buNone/>
              <a:defRPr sz="1554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3" y="1598295"/>
            <a:ext cx="2438192" cy="2961039"/>
          </a:xfrm>
        </p:spPr>
        <p:txBody>
          <a:bodyPr/>
          <a:lstStyle>
            <a:lvl1pPr marL="0" indent="0">
              <a:buNone/>
              <a:defRPr sz="1243"/>
            </a:lvl1pPr>
            <a:lvl2pPr marL="355188" indent="0">
              <a:buNone/>
              <a:defRPr sz="1088"/>
            </a:lvl2pPr>
            <a:lvl3pPr marL="710376" indent="0">
              <a:buNone/>
              <a:defRPr sz="932"/>
            </a:lvl3pPr>
            <a:lvl4pPr marL="1065564" indent="0">
              <a:buNone/>
              <a:defRPr sz="778"/>
            </a:lvl4pPr>
            <a:lvl5pPr marL="1420751" indent="0">
              <a:buNone/>
              <a:defRPr sz="778"/>
            </a:lvl5pPr>
            <a:lvl6pPr marL="1775938" indent="0">
              <a:buNone/>
              <a:defRPr sz="778"/>
            </a:lvl6pPr>
            <a:lvl7pPr marL="2131127" indent="0">
              <a:buNone/>
              <a:defRPr sz="778"/>
            </a:lvl7pPr>
            <a:lvl8pPr marL="2486315" indent="0">
              <a:buNone/>
              <a:defRPr sz="778"/>
            </a:lvl8pPr>
            <a:lvl9pPr marL="2841502" indent="0">
              <a:buNone/>
              <a:defRPr sz="778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31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3649"/>
            <a:ext cx="6520220" cy="1029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1418240"/>
            <a:ext cx="6520220" cy="3380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30" y="4937944"/>
            <a:ext cx="1700927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D5D9B-381D-4F49-9A50-19EBF4E24405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4937944"/>
            <a:ext cx="2551390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1" y="4937944"/>
            <a:ext cx="1700927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73BA-1A44-4952-BAA8-34E017611C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309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10376" rtl="0" eaLnBrk="1" latinLnBrk="0" hangingPunct="1">
        <a:lnSpc>
          <a:spcPct val="90000"/>
        </a:lnSpc>
        <a:spcBef>
          <a:spcPct val="0"/>
        </a:spcBef>
        <a:buNone/>
        <a:defRPr kumimoji="1" sz="34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594" indent="-177594" algn="l" defTabSz="710376" rtl="0" eaLnBrk="1" latinLnBrk="0" hangingPunct="1">
        <a:lnSpc>
          <a:spcPct val="90000"/>
        </a:lnSpc>
        <a:spcBef>
          <a:spcPts val="778"/>
        </a:spcBef>
        <a:buFont typeface="Arial" panose="020B0604020202020204" pitchFamily="34" charset="0"/>
        <a:buChar char="•"/>
        <a:defRPr kumimoji="1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32782" indent="-177594" algn="l" defTabSz="710376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kumimoji="1"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887969" indent="-177594" algn="l" defTabSz="710376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kumimoji="1" sz="1554" kern="1200">
          <a:solidFill>
            <a:schemeClr val="tx1"/>
          </a:solidFill>
          <a:latin typeface="+mn-lt"/>
          <a:ea typeface="+mn-ea"/>
          <a:cs typeface="+mn-cs"/>
        </a:defRPr>
      </a:lvl3pPr>
      <a:lvl4pPr marL="1243158" indent="-177594" algn="l" defTabSz="710376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598345" indent="-177594" algn="l" defTabSz="710376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953533" indent="-177594" algn="l" defTabSz="710376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308720" indent="-177594" algn="l" defTabSz="710376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663909" indent="-177594" algn="l" defTabSz="710376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3019096" indent="-177594" algn="l" defTabSz="710376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0376" rtl="0" eaLnBrk="1" latinLnBrk="0" hangingPunct="1"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1pPr>
      <a:lvl2pPr marL="355188" algn="l" defTabSz="710376" rtl="0" eaLnBrk="1" latinLnBrk="0" hangingPunct="1"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710376" algn="l" defTabSz="710376" rtl="0" eaLnBrk="1" latinLnBrk="0" hangingPunct="1"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3pPr>
      <a:lvl4pPr marL="1065564" algn="l" defTabSz="710376" rtl="0" eaLnBrk="1" latinLnBrk="0" hangingPunct="1"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420751" algn="l" defTabSz="710376" rtl="0" eaLnBrk="1" latinLnBrk="0" hangingPunct="1"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775938" algn="l" defTabSz="710376" rtl="0" eaLnBrk="1" latinLnBrk="0" hangingPunct="1"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131127" algn="l" defTabSz="710376" rtl="0" eaLnBrk="1" latinLnBrk="0" hangingPunct="1"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486315" algn="l" defTabSz="710376" rtl="0" eaLnBrk="1" latinLnBrk="0" hangingPunct="1"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2841502" algn="l" defTabSz="710376" rtl="0" eaLnBrk="1" latinLnBrk="0" hangingPunct="1">
        <a:defRPr kumimoji="1" sz="1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6.svg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jpe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sv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jp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4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C1D54F-359D-4135-9646-E6B14005EE9E}"/>
              </a:ext>
            </a:extLst>
          </p:cNvPr>
          <p:cNvSpPr txBox="1"/>
          <p:nvPr/>
        </p:nvSpPr>
        <p:spPr>
          <a:xfrm>
            <a:off x="4328913" y="3545163"/>
            <a:ext cx="24738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en-US" altLang="ja-JP" sz="2800" b="1" dirty="0">
              <a:solidFill>
                <a:schemeClr val="bg1"/>
              </a:solidFill>
              <a:latin typeface="Californian FB" panose="0207040306080B030204" pitchFamily="18" charset="0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200" spc="299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こちらの番号が登録に必要なコード番号です。</a:t>
            </a:r>
          </a:p>
        </p:txBody>
      </p:sp>
      <p:sp>
        <p:nvSpPr>
          <p:cNvPr id="26" name="二等辺三角形 25">
            <a:extLst>
              <a:ext uri="{FF2B5EF4-FFF2-40B4-BE49-F238E27FC236}">
                <a16:creationId xmlns:a16="http://schemas.microsoft.com/office/drawing/2014/main" id="{0BE0ACD6-B49C-4F03-B437-7689F144CDC9}"/>
              </a:ext>
            </a:extLst>
          </p:cNvPr>
          <p:cNvSpPr/>
          <p:nvPr/>
        </p:nvSpPr>
        <p:spPr>
          <a:xfrm rot="5400000">
            <a:off x="1859939" y="3448606"/>
            <a:ext cx="205187" cy="160533"/>
          </a:xfrm>
          <a:prstGeom prst="triangle">
            <a:avLst>
              <a:gd name="adj" fmla="val 5000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95"/>
          </a:p>
        </p:txBody>
      </p:sp>
      <p:pic>
        <p:nvPicPr>
          <p:cNvPr id="12" name="図 11" descr="ピンク色の花&#10;&#10;低い精度で自動的に生成された説明">
            <a:extLst>
              <a:ext uri="{FF2B5EF4-FFF2-40B4-BE49-F238E27FC236}">
                <a16:creationId xmlns:a16="http://schemas.microsoft.com/office/drawing/2014/main" id="{CD8AA293-F145-497F-8571-4CF64DFB1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1855"/>
          <a:stretch/>
        </p:blipFill>
        <p:spPr>
          <a:xfrm>
            <a:off x="1" y="-1"/>
            <a:ext cx="3200399" cy="532765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995E86-5C38-4D8D-AC76-EFE31528D609}"/>
              </a:ext>
            </a:extLst>
          </p:cNvPr>
          <p:cNvSpPr txBox="1"/>
          <p:nvPr/>
        </p:nvSpPr>
        <p:spPr>
          <a:xfrm>
            <a:off x="4773349" y="1600141"/>
            <a:ext cx="27863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登録特典</a:t>
            </a:r>
            <a:endParaRPr kumimoji="1" lang="en-US" altLang="ja-JP" sz="2800" dirty="0">
              <a:solidFill>
                <a:schemeClr val="bg1"/>
              </a:solidFill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ctr"/>
            <a:endParaRPr kumimoji="1" lang="en-US" altLang="ja-JP" sz="1000" spc="299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000" spc="299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本日</a:t>
            </a:r>
            <a:r>
              <a:rPr kumimoji="1" lang="en-US" altLang="ja-JP" b="1" spc="299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</a:t>
            </a:r>
            <a:r>
              <a:rPr kumimoji="1" lang="ja-JP" altLang="en-US" b="1" spc="299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</a:t>
            </a:r>
            <a:r>
              <a:rPr kumimoji="1" lang="en-US" altLang="ja-JP" sz="1000" spc="299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OFF</a:t>
            </a:r>
          </a:p>
          <a:p>
            <a:pPr algn="ctr"/>
            <a:endParaRPr kumimoji="1" lang="en-US" altLang="ja-JP" sz="1000" spc="299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pc="299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+</a:t>
            </a:r>
          </a:p>
          <a:p>
            <a:pPr algn="ctr"/>
            <a:endParaRPr kumimoji="1" lang="en-US" altLang="ja-JP" sz="1000" spc="299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b="1" spc="299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</a:t>
            </a:r>
            <a:r>
              <a:rPr kumimoji="1" lang="ja-JP" altLang="en-US" b="1" spc="299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</a:t>
            </a:r>
            <a:r>
              <a:rPr kumimoji="1" lang="ja-JP" altLang="en-US" sz="1000" spc="299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ポイント付与</a:t>
            </a:r>
            <a:endParaRPr kumimoji="1" lang="en-US" altLang="ja-JP" sz="1000" spc="299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endParaRPr kumimoji="1" lang="ja-JP" altLang="en-US" sz="1000" spc="299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DD59D581-A85B-4CF1-A438-590AD8C02AE7}"/>
              </a:ext>
            </a:extLst>
          </p:cNvPr>
          <p:cNvSpPr/>
          <p:nvPr/>
        </p:nvSpPr>
        <p:spPr>
          <a:xfrm rot="18055757">
            <a:off x="3795965" y="4116471"/>
            <a:ext cx="201551" cy="155910"/>
          </a:xfrm>
          <a:prstGeom prst="triangle">
            <a:avLst>
              <a:gd name="adj" fmla="val 5000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95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9986EE5-1DD0-4110-AC52-9E44A7D8680E}"/>
              </a:ext>
            </a:extLst>
          </p:cNvPr>
          <p:cNvSpPr/>
          <p:nvPr/>
        </p:nvSpPr>
        <p:spPr>
          <a:xfrm rot="10800000">
            <a:off x="4097023" y="4163058"/>
            <a:ext cx="205187" cy="160533"/>
          </a:xfrm>
          <a:prstGeom prst="triangle">
            <a:avLst>
              <a:gd name="adj" fmla="val 5000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95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1D88FB-C6FD-1697-BE46-5EE09E4C5818}"/>
              </a:ext>
            </a:extLst>
          </p:cNvPr>
          <p:cNvSpPr txBox="1"/>
          <p:nvPr/>
        </p:nvSpPr>
        <p:spPr>
          <a:xfrm>
            <a:off x="3937028" y="602515"/>
            <a:ext cx="2786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1C3480-ECBC-3C0A-66A7-0412ABF9E2CC}"/>
              </a:ext>
            </a:extLst>
          </p:cNvPr>
          <p:cNvSpPr txBox="1"/>
          <p:nvPr/>
        </p:nvSpPr>
        <p:spPr>
          <a:xfrm>
            <a:off x="3778076" y="4457187"/>
            <a:ext cx="2786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登録コード番号</a:t>
            </a:r>
            <a:r>
              <a:rPr lang="en-US" altLang="ja-JP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No.123456</a:t>
            </a:r>
          </a:p>
        </p:txBody>
      </p:sp>
      <p:pic>
        <p:nvPicPr>
          <p:cNvPr id="1026" name="Picture 2" descr="QRペディア">
            <a:extLst>
              <a:ext uri="{FF2B5EF4-FFF2-40B4-BE49-F238E27FC236}">
                <a16:creationId xmlns:a16="http://schemas.microsoft.com/office/drawing/2014/main" id="{59F307E7-553E-97C3-4465-5CAC4ADE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49" y="1775566"/>
            <a:ext cx="1462534" cy="139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23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6C1DBB7-D4D7-44EA-A450-7401FD380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0" y="-35893"/>
            <a:ext cx="7573429" cy="5354677"/>
          </a:xfrm>
          <a:prstGeom prst="rect">
            <a:avLst/>
          </a:prstGeom>
        </p:spPr>
      </p:pic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E1E42778-14F6-4207-A047-15EDE402CE4E}"/>
              </a:ext>
            </a:extLst>
          </p:cNvPr>
          <p:cNvSpPr/>
          <p:nvPr/>
        </p:nvSpPr>
        <p:spPr>
          <a:xfrm>
            <a:off x="783772" y="618309"/>
            <a:ext cx="6209212" cy="3997234"/>
          </a:xfrm>
          <a:prstGeom prst="roundRect">
            <a:avLst>
              <a:gd name="adj" fmla="val 9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39D43B-B205-4FAB-AFD0-3DAE728D8B91}"/>
              </a:ext>
            </a:extLst>
          </p:cNvPr>
          <p:cNvSpPr txBox="1"/>
          <p:nvPr/>
        </p:nvSpPr>
        <p:spPr>
          <a:xfrm>
            <a:off x="1955310" y="1775329"/>
            <a:ext cx="38661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b="1" spc="37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AD06F-AA92-45D1-884F-74B3D939999E}"/>
              </a:ext>
            </a:extLst>
          </p:cNvPr>
          <p:cNvSpPr txBox="1"/>
          <p:nvPr/>
        </p:nvSpPr>
        <p:spPr>
          <a:xfrm>
            <a:off x="1711252" y="3906680"/>
            <a:ext cx="1632688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988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450C53-A533-4E74-91CC-D3B708F02938}"/>
              </a:ext>
            </a:extLst>
          </p:cNvPr>
          <p:cNvSpPr txBox="1"/>
          <p:nvPr/>
        </p:nvSpPr>
        <p:spPr>
          <a:xfrm>
            <a:off x="4081872" y="4010440"/>
            <a:ext cx="2199720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988" dirty="0">
              <a:solidFill>
                <a:schemeClr val="accent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00" name="グラフィックス 99" descr="戻る (RTL)">
            <a:extLst>
              <a:ext uri="{FF2B5EF4-FFF2-40B4-BE49-F238E27FC236}">
                <a16:creationId xmlns:a16="http://schemas.microsoft.com/office/drawing/2014/main" id="{E50B5A0F-B314-4436-B620-554D1D50E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85137">
            <a:off x="3459503" y="2869977"/>
            <a:ext cx="576069" cy="608696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3A38F25-66E2-45C5-9FEC-059A5D42D440}"/>
              </a:ext>
            </a:extLst>
          </p:cNvPr>
          <p:cNvSpPr/>
          <p:nvPr/>
        </p:nvSpPr>
        <p:spPr>
          <a:xfrm>
            <a:off x="2410719" y="1060492"/>
            <a:ext cx="3039961" cy="641713"/>
          </a:xfrm>
          <a:prstGeom prst="rect">
            <a:avLst/>
          </a:prstGeom>
          <a:noFill/>
          <a:effectLst>
            <a:glow rad="1143000">
              <a:schemeClr val="bg1">
                <a:alpha val="75000"/>
              </a:schemeClr>
            </a:glow>
          </a:effectLst>
        </p:spPr>
        <p:txBody>
          <a:bodyPr wrap="square" lIns="56513" tIns="28257" rIns="56513" bIns="28257">
            <a:spAutoFit/>
          </a:bodyPr>
          <a:lstStyle/>
          <a:p>
            <a:pPr algn="dist"/>
            <a:r>
              <a:rPr lang="ja-JP" altLang="en-US" sz="20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20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20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20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dist"/>
            <a:endParaRPr lang="en-US" altLang="ja-JP" sz="1799" b="1" spc="-184" dirty="0">
              <a:ln w="3175">
                <a:noFill/>
                <a:prstDash val="solid"/>
              </a:ln>
              <a:solidFill>
                <a:srgbClr val="006600"/>
              </a:solidFill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076875FD-DC33-4669-BADA-57A7F3054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98" y="2842883"/>
            <a:ext cx="1120573" cy="1125338"/>
          </a:xfrm>
          <a:prstGeom prst="rect">
            <a:avLst/>
          </a:prstGeom>
        </p:spPr>
      </p:pic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84F07E00-A42A-4F3B-96E0-599885041FDD}"/>
              </a:ext>
            </a:extLst>
          </p:cNvPr>
          <p:cNvGrpSpPr/>
          <p:nvPr/>
        </p:nvGrpSpPr>
        <p:grpSpPr>
          <a:xfrm>
            <a:off x="4235249" y="2517792"/>
            <a:ext cx="1095754" cy="957900"/>
            <a:chOff x="5961849" y="2448513"/>
            <a:chExt cx="1095754" cy="957900"/>
          </a:xfrm>
        </p:grpSpPr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FBDE789F-91DA-4093-8469-FFC7F9483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000" b="85000" l="9766" r="99375">
                          <a14:foregroundMark x1="13281" y1="22891" x2="46953" y2="49688"/>
                          <a14:foregroundMark x1="46953" y1="49688" x2="51328" y2="70859"/>
                          <a14:foregroundMark x1="21016" y1="21484" x2="46172" y2="52422"/>
                          <a14:foregroundMark x1="46172" y1="52422" x2="18750" y2="22891"/>
                          <a14:foregroundMark x1="18750" y1="22891" x2="62969" y2="24297"/>
                          <a14:foregroundMark x1="62969" y1="24297" x2="95781" y2="52812"/>
                          <a14:foregroundMark x1="95781" y1="52812" x2="68047" y2="82188"/>
                          <a14:foregroundMark x1="68047" y1="82188" x2="29375" y2="77656"/>
                          <a14:foregroundMark x1="29375" y1="77656" x2="17031" y2="32109"/>
                          <a14:foregroundMark x1="17031" y1="32109" x2="18203" y2="26406"/>
                          <a14:foregroundMark x1="61953" y1="46875" x2="90859" y2="63125"/>
                          <a14:foregroundMark x1="66875" y1="22891" x2="96484" y2="50313"/>
                          <a14:foregroundMark x1="96484" y1="50313" x2="67188" y2="77969"/>
                          <a14:foregroundMark x1="67188" y1="77969" x2="38672" y2="77266"/>
                          <a14:foregroundMark x1="18203" y1="72266" x2="70391" y2="81484"/>
                          <a14:foregroundMark x1="16094" y1="72266" x2="26641" y2="80078"/>
                          <a14:foregroundMark x1="82422" y1="76563" x2="95781" y2="75859"/>
                          <a14:foregroundMark x1="74609" y1="27813" x2="95078" y2="45469"/>
                          <a14:foregroundMark x1="19609" y1="20078" x2="87344" y2="27813"/>
                          <a14:foregroundMark x1="86641" y1="15156" x2="99375" y2="39844"/>
                          <a14:foregroundMark x1="9766" y1="28516" x2="9766" y2="28516"/>
                          <a14:foregroundMark x1="29453" y1="29219" x2="52031" y2="53281"/>
                          <a14:foregroundMark x1="37969" y1="37031" x2="63359" y2="70469"/>
                          <a14:foregroundMark x1="63359" y1="70469" x2="26797" y2="85000"/>
                          <a14:foregroundMark x1="26797" y1="85000" x2="23828" y2="8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9" t="14548" b="13203"/>
            <a:stretch/>
          </p:blipFill>
          <p:spPr>
            <a:xfrm>
              <a:off x="5961849" y="2448513"/>
              <a:ext cx="1091467" cy="891634"/>
            </a:xfrm>
            <a:prstGeom prst="rect">
              <a:avLst/>
            </a:prstGeom>
          </p:spPr>
        </p:pic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0BBFBF48-18F4-4C7B-B2EB-E4C5B73F6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000" b="85000" l="9766" r="99375">
                          <a14:foregroundMark x1="13281" y1="22891" x2="46953" y2="49688"/>
                          <a14:foregroundMark x1="46953" y1="49688" x2="51328" y2="70859"/>
                          <a14:foregroundMark x1="21016" y1="21484" x2="46172" y2="52422"/>
                          <a14:foregroundMark x1="46172" y1="52422" x2="18750" y2="22891"/>
                          <a14:foregroundMark x1="18750" y1="22891" x2="62969" y2="24297"/>
                          <a14:foregroundMark x1="62969" y1="24297" x2="95781" y2="52812"/>
                          <a14:foregroundMark x1="95781" y1="52812" x2="68047" y2="82188"/>
                          <a14:foregroundMark x1="68047" y1="82188" x2="29375" y2="77656"/>
                          <a14:foregroundMark x1="29375" y1="77656" x2="17031" y2="32109"/>
                          <a14:foregroundMark x1="17031" y1="32109" x2="18203" y2="26406"/>
                          <a14:foregroundMark x1="61953" y1="46875" x2="90859" y2="63125"/>
                          <a14:foregroundMark x1="66875" y1="22891" x2="96484" y2="50313"/>
                          <a14:foregroundMark x1="96484" y1="50313" x2="67188" y2="77969"/>
                          <a14:foregroundMark x1="67188" y1="77969" x2="38672" y2="77266"/>
                          <a14:foregroundMark x1="18203" y1="72266" x2="70391" y2="81484"/>
                          <a14:foregroundMark x1="16094" y1="72266" x2="26641" y2="80078"/>
                          <a14:foregroundMark x1="82422" y1="76563" x2="95781" y2="75859"/>
                          <a14:foregroundMark x1="74609" y1="27813" x2="95078" y2="45469"/>
                          <a14:foregroundMark x1="19609" y1="20078" x2="87344" y2="27813"/>
                          <a14:foregroundMark x1="86641" y1="15156" x2="99375" y2="39844"/>
                          <a14:foregroundMark x1="9766" y1="28516" x2="9766" y2="28516"/>
                          <a14:foregroundMark x1="29453" y1="29219" x2="52031" y2="53281"/>
                          <a14:foregroundMark x1="37969" y1="37031" x2="63359" y2="70469"/>
                          <a14:foregroundMark x1="63359" y1="70469" x2="26797" y2="85000"/>
                          <a14:foregroundMark x1="26797" y1="85000" x2="23828" y2="8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57" t="28382" r="38722" b="59548"/>
            <a:stretch/>
          </p:blipFill>
          <p:spPr>
            <a:xfrm>
              <a:off x="6699414" y="2620228"/>
              <a:ext cx="263123" cy="148952"/>
            </a:xfrm>
            <a:prstGeom prst="rect">
              <a:avLst/>
            </a:prstGeom>
          </p:spPr>
        </p:pic>
        <p:sp>
          <p:nvSpPr>
            <p:cNvPr id="61" name="二等辺三角形 60">
              <a:extLst>
                <a:ext uri="{FF2B5EF4-FFF2-40B4-BE49-F238E27FC236}">
                  <a16:creationId xmlns:a16="http://schemas.microsoft.com/office/drawing/2014/main" id="{AED8C556-6448-4602-81CA-23292D17C2C7}"/>
                </a:ext>
              </a:extLst>
            </p:cNvPr>
            <p:cNvSpPr/>
            <p:nvPr/>
          </p:nvSpPr>
          <p:spPr>
            <a:xfrm rot="6797372">
              <a:off x="6760836" y="3109645"/>
              <a:ext cx="140278" cy="453257"/>
            </a:xfrm>
            <a:prstGeom prst="triangle">
              <a:avLst>
                <a:gd name="adj" fmla="val 54572"/>
              </a:avLst>
            </a:prstGeom>
            <a:solidFill>
              <a:srgbClr val="F5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1407433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B1503A6F-C0BA-43EF-9886-6BE1075B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274" y="-978718"/>
            <a:ext cx="9466217" cy="459836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C1D54F-359D-4135-9646-E6B14005EE9E}"/>
              </a:ext>
            </a:extLst>
          </p:cNvPr>
          <p:cNvSpPr txBox="1"/>
          <p:nvPr/>
        </p:nvSpPr>
        <p:spPr>
          <a:xfrm>
            <a:off x="1426319" y="4291841"/>
            <a:ext cx="1907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latin typeface="Californian FB" panose="0207040306080B030204" pitchFamily="18" charset="0"/>
                <a:ea typeface="メイリオ" panose="020B0604030504040204" pitchFamily="50" charset="-128"/>
              </a:rPr>
              <a:t>Google</a:t>
            </a:r>
            <a:r>
              <a:rPr kumimoji="1" lang="ja-JP" altLang="en-US" sz="1200" b="1" dirty="0">
                <a:latin typeface="Californian FB" panose="0207040306080B030204" pitchFamily="18" charset="0"/>
                <a:ea typeface="メイリオ" panose="020B0604030504040204" pitchFamily="50" charset="-128"/>
              </a:rPr>
              <a:t> </a:t>
            </a:r>
            <a:r>
              <a:rPr kumimoji="1" lang="ja-JP" altLang="en-US" sz="6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クチコミ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995E86-5C38-4D8D-AC76-EFE31528D609}"/>
              </a:ext>
            </a:extLst>
          </p:cNvPr>
          <p:cNvSpPr txBox="1"/>
          <p:nvPr/>
        </p:nvSpPr>
        <p:spPr>
          <a:xfrm>
            <a:off x="2770419" y="4297727"/>
            <a:ext cx="1907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latin typeface="Monotype Corsiva" panose="03010101010201010101" pitchFamily="66" charset="0"/>
                <a:ea typeface="Microsoft JhengHei UI Light" panose="020B0304030504040204" pitchFamily="34" charset="-120"/>
                <a:cs typeface="Calibri" panose="020F0502020204030204" pitchFamily="34" charset="0"/>
              </a:rPr>
              <a:t>Instagram</a:t>
            </a:r>
            <a:endParaRPr kumimoji="1" lang="ja-JP" altLang="en-US" sz="400" b="1" spc="299" dirty="0">
              <a:latin typeface="Monotype Corsiva" panose="03010101010201010101" pitchFamily="66" charset="0"/>
              <a:ea typeface="Microsoft JhengHei UI Light" panose="020B0304030504040204" pitchFamily="34" charset="-12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A428BF8-0A94-405A-8603-88F9FAD69FF8}"/>
              </a:ext>
            </a:extLst>
          </p:cNvPr>
          <p:cNvSpPr txBox="1"/>
          <p:nvPr/>
        </p:nvSpPr>
        <p:spPr>
          <a:xfrm>
            <a:off x="4186239" y="4322619"/>
            <a:ext cx="1907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spc="299" dirty="0">
                <a:latin typeface="Californian FB" panose="0207040306080B030204" pitchFamily="18" charset="0"/>
                <a:ea typeface="Microsoft JhengHei UI Light" panose="020B0304030504040204" pitchFamily="34" charset="-120"/>
              </a:rPr>
              <a:t>公式</a:t>
            </a:r>
            <a:r>
              <a:rPr kumimoji="1" lang="en-US" altLang="ja-JP" sz="1000" b="1" spc="299" dirty="0">
                <a:latin typeface="Californian FB" panose="0207040306080B030204" pitchFamily="18" charset="0"/>
                <a:ea typeface="Microsoft JhengHei UI Light" panose="020B0304030504040204" pitchFamily="34" charset="-120"/>
              </a:rPr>
              <a:t>LINE</a:t>
            </a:r>
            <a:endParaRPr kumimoji="1" lang="ja-JP" altLang="en-US" sz="1000" b="1" spc="299" dirty="0">
              <a:latin typeface="Californian FB" panose="0207040306080B030204" pitchFamily="18" charset="0"/>
              <a:ea typeface="Microsoft JhengHei UI Light" panose="020B0304030504040204" pitchFamily="34" charset="-12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1C92E8C-0EFB-461E-B3DE-63505C82DF78}"/>
              </a:ext>
            </a:extLst>
          </p:cNvPr>
          <p:cNvSpPr txBox="1"/>
          <p:nvPr/>
        </p:nvSpPr>
        <p:spPr>
          <a:xfrm>
            <a:off x="1618988" y="2540714"/>
            <a:ext cx="4321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b="1" spc="37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皆さんのクチコミで応援をお願いします！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31BDB1E-168B-40D9-BA93-5A7325E80117}"/>
              </a:ext>
            </a:extLst>
          </p:cNvPr>
          <p:cNvSpPr/>
          <p:nvPr/>
        </p:nvSpPr>
        <p:spPr>
          <a:xfrm>
            <a:off x="2194563" y="1736333"/>
            <a:ext cx="3227543" cy="795730"/>
          </a:xfrm>
          <a:prstGeom prst="rect">
            <a:avLst/>
          </a:prstGeom>
          <a:noFill/>
          <a:effectLst>
            <a:glow rad="1143000">
              <a:schemeClr val="bg1">
                <a:alpha val="75000"/>
              </a:schemeClr>
            </a:glow>
          </a:effectLst>
        </p:spPr>
        <p:txBody>
          <a:bodyPr wrap="square" lIns="56513" tIns="28257" rIns="56513" bIns="28257">
            <a:spAutoFit/>
          </a:bodyPr>
          <a:lstStyle/>
          <a:p>
            <a:pPr algn="dist"/>
            <a:r>
              <a:rPr lang="ja-JP" altLang="en-US" sz="24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24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24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24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dist"/>
            <a:endParaRPr lang="en-US" altLang="ja-JP" sz="2400" b="1" spc="-184" dirty="0">
              <a:ln w="3175">
                <a:noFill/>
                <a:prstDash val="solid"/>
              </a:ln>
              <a:solidFill>
                <a:srgbClr val="006600"/>
              </a:solidFill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154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7F12446-8BB6-42A5-8E82-F42600DE8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b="15335"/>
          <a:stretch/>
        </p:blipFill>
        <p:spPr>
          <a:xfrm>
            <a:off x="2334439" y="297957"/>
            <a:ext cx="3139593" cy="211706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39D43B-B205-4FAB-AFD0-3DAE728D8B91}"/>
              </a:ext>
            </a:extLst>
          </p:cNvPr>
          <p:cNvSpPr txBox="1"/>
          <p:nvPr/>
        </p:nvSpPr>
        <p:spPr>
          <a:xfrm>
            <a:off x="1706021" y="1681275"/>
            <a:ext cx="4333785" cy="265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28" b="1" spc="37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AD06F-AA92-45D1-884F-74B3D939999E}"/>
              </a:ext>
            </a:extLst>
          </p:cNvPr>
          <p:cNvSpPr txBox="1"/>
          <p:nvPr/>
        </p:nvSpPr>
        <p:spPr>
          <a:xfrm>
            <a:off x="1484085" y="4050671"/>
            <a:ext cx="1632688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988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450C53-A533-4E74-91CC-D3B708F02938}"/>
              </a:ext>
            </a:extLst>
          </p:cNvPr>
          <p:cNvSpPr txBox="1"/>
          <p:nvPr/>
        </p:nvSpPr>
        <p:spPr>
          <a:xfrm>
            <a:off x="4166843" y="4141309"/>
            <a:ext cx="2199720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988" dirty="0">
              <a:solidFill>
                <a:schemeClr val="accent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39F0817-7412-4CF0-B9F0-2D93863B1DA8}"/>
              </a:ext>
            </a:extLst>
          </p:cNvPr>
          <p:cNvSpPr/>
          <p:nvPr/>
        </p:nvSpPr>
        <p:spPr>
          <a:xfrm>
            <a:off x="206768" y="145232"/>
            <a:ext cx="7070716" cy="4905782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9A7F124-B3E3-4D93-B423-9AC5CD00A34B}"/>
              </a:ext>
            </a:extLst>
          </p:cNvPr>
          <p:cNvSpPr/>
          <p:nvPr/>
        </p:nvSpPr>
        <p:spPr>
          <a:xfrm>
            <a:off x="305318" y="240714"/>
            <a:ext cx="7070716" cy="4905782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sp>
        <p:nvSpPr>
          <p:cNvPr id="27" name="フローチャート: 抜出し 26">
            <a:extLst>
              <a:ext uri="{FF2B5EF4-FFF2-40B4-BE49-F238E27FC236}">
                <a16:creationId xmlns:a16="http://schemas.microsoft.com/office/drawing/2014/main" id="{7CB388D4-4C63-4F2C-83BE-7BA885311AE9}"/>
              </a:ext>
            </a:extLst>
          </p:cNvPr>
          <p:cNvSpPr/>
          <p:nvPr/>
        </p:nvSpPr>
        <p:spPr>
          <a:xfrm rot="5400000">
            <a:off x="3623748" y="3030572"/>
            <a:ext cx="305435" cy="221004"/>
          </a:xfrm>
          <a:prstGeom prst="flowChartExtra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3A89CF1B-B926-4E2E-A458-7D3101434C0A}"/>
              </a:ext>
            </a:extLst>
          </p:cNvPr>
          <p:cNvGrpSpPr/>
          <p:nvPr/>
        </p:nvGrpSpPr>
        <p:grpSpPr>
          <a:xfrm>
            <a:off x="4460879" y="2373193"/>
            <a:ext cx="1491912" cy="1623001"/>
            <a:chOff x="4212432" y="2773585"/>
            <a:chExt cx="1338409" cy="1456010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F99C6068-314C-43CF-AFD3-60AB9A6DCEC4}"/>
                </a:ext>
              </a:extLst>
            </p:cNvPr>
            <p:cNvGrpSpPr/>
            <p:nvPr/>
          </p:nvGrpSpPr>
          <p:grpSpPr>
            <a:xfrm>
              <a:off x="4527716" y="3096762"/>
              <a:ext cx="542464" cy="502701"/>
              <a:chOff x="5986897" y="2545785"/>
              <a:chExt cx="1054935" cy="851413"/>
            </a:xfrm>
          </p:grpSpPr>
          <p:pic>
            <p:nvPicPr>
              <p:cNvPr id="47" name="図 46">
                <a:extLst>
                  <a:ext uri="{FF2B5EF4-FFF2-40B4-BE49-F238E27FC236}">
                    <a16:creationId xmlns:a16="http://schemas.microsoft.com/office/drawing/2014/main" id="{A63D89E7-736E-4AD8-98CF-F790218DB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5000" b="85000" l="9766" r="99375">
                            <a14:foregroundMark x1="13281" y1="22891" x2="46953" y2="49688"/>
                            <a14:foregroundMark x1="46953" y1="49688" x2="51328" y2="70859"/>
                            <a14:foregroundMark x1="21016" y1="21484" x2="46172" y2="52422"/>
                            <a14:foregroundMark x1="46172" y1="52422" x2="18750" y2="22891"/>
                            <a14:foregroundMark x1="18750" y1="22891" x2="62969" y2="24297"/>
                            <a14:foregroundMark x1="62969" y1="24297" x2="95781" y2="52812"/>
                            <a14:foregroundMark x1="95781" y1="52812" x2="68047" y2="82188"/>
                            <a14:foregroundMark x1="68047" y1="82188" x2="29375" y2="77656"/>
                            <a14:foregroundMark x1="29375" y1="77656" x2="17031" y2="32109"/>
                            <a14:foregroundMark x1="17031" y1="32109" x2="18203" y2="26406"/>
                            <a14:foregroundMark x1="61953" y1="46875" x2="90859" y2="63125"/>
                            <a14:foregroundMark x1="66875" y1="22891" x2="96484" y2="50313"/>
                            <a14:foregroundMark x1="96484" y1="50313" x2="67188" y2="77969"/>
                            <a14:foregroundMark x1="67188" y1="77969" x2="38672" y2="77266"/>
                            <a14:foregroundMark x1="18203" y1="72266" x2="70391" y2="81484"/>
                            <a14:foregroundMark x1="16094" y1="72266" x2="26641" y2="80078"/>
                            <a14:foregroundMark x1="82422" y1="76563" x2="95781" y2="75859"/>
                            <a14:foregroundMark x1="74609" y1="27813" x2="95078" y2="45469"/>
                            <a14:foregroundMark x1="19609" y1="20078" x2="87344" y2="27813"/>
                            <a14:foregroundMark x1="86641" y1="15156" x2="99375" y2="39844"/>
                            <a14:foregroundMark x1="9766" y1="28516" x2="9766" y2="28516"/>
                            <a14:foregroundMark x1="29453" y1="29219" x2="52031" y2="53281"/>
                            <a14:foregroundMark x1="37969" y1="37031" x2="63359" y2="70469"/>
                            <a14:foregroundMark x1="63359" y1="70469" x2="26797" y2="85000"/>
                            <a14:foregroundMark x1="26797" y1="85000" x2="23828" y2="800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37" t="16536" r="2682" b="14474"/>
              <a:stretch/>
            </p:blipFill>
            <p:spPr>
              <a:xfrm>
                <a:off x="5986897" y="2545785"/>
                <a:ext cx="1054935" cy="851413"/>
              </a:xfrm>
              <a:prstGeom prst="rect">
                <a:avLst/>
              </a:prstGeom>
            </p:spPr>
          </p:pic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D607FDCA-1FCB-42BF-B00F-68EEF72AB4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5000" b="85000" l="9766" r="99375">
                            <a14:foregroundMark x1="13281" y1="22891" x2="46953" y2="49688"/>
                            <a14:foregroundMark x1="46953" y1="49688" x2="51328" y2="70859"/>
                            <a14:foregroundMark x1="21016" y1="21484" x2="46172" y2="52422"/>
                            <a14:foregroundMark x1="46172" y1="52422" x2="18750" y2="22891"/>
                            <a14:foregroundMark x1="18750" y1="22891" x2="62969" y2="24297"/>
                            <a14:foregroundMark x1="62969" y1="24297" x2="95781" y2="52812"/>
                            <a14:foregroundMark x1="95781" y1="52812" x2="68047" y2="82188"/>
                            <a14:foregroundMark x1="68047" y1="82188" x2="29375" y2="77656"/>
                            <a14:foregroundMark x1="29375" y1="77656" x2="17031" y2="32109"/>
                            <a14:foregroundMark x1="17031" y1="32109" x2="18203" y2="26406"/>
                            <a14:foregroundMark x1="61953" y1="46875" x2="90859" y2="63125"/>
                            <a14:foregroundMark x1="66875" y1="22891" x2="96484" y2="50313"/>
                            <a14:foregroundMark x1="96484" y1="50313" x2="67188" y2="77969"/>
                            <a14:foregroundMark x1="67188" y1="77969" x2="38672" y2="77266"/>
                            <a14:foregroundMark x1="18203" y1="72266" x2="70391" y2="81484"/>
                            <a14:foregroundMark x1="16094" y1="72266" x2="26641" y2="80078"/>
                            <a14:foregroundMark x1="82422" y1="76563" x2="95781" y2="75859"/>
                            <a14:foregroundMark x1="74609" y1="27813" x2="95078" y2="45469"/>
                            <a14:foregroundMark x1="19609" y1="20078" x2="87344" y2="27813"/>
                            <a14:foregroundMark x1="86641" y1="15156" x2="99375" y2="39844"/>
                            <a14:foregroundMark x1="9766" y1="28516" x2="9766" y2="28516"/>
                            <a14:foregroundMark x1="29453" y1="29219" x2="52031" y2="53281"/>
                            <a14:foregroundMark x1="37969" y1="37031" x2="63359" y2="70469"/>
                            <a14:foregroundMark x1="63359" y1="70469" x2="26797" y2="85000"/>
                            <a14:foregroundMark x1="26797" y1="85000" x2="23828" y2="800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57" t="28382" r="38722" b="59548"/>
              <a:stretch/>
            </p:blipFill>
            <p:spPr>
              <a:xfrm>
                <a:off x="6720240" y="2692468"/>
                <a:ext cx="263123" cy="148952"/>
              </a:xfrm>
              <a:prstGeom prst="rect">
                <a:avLst/>
              </a:prstGeom>
            </p:spPr>
          </p:pic>
        </p:grp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B3EF599C-6CD3-4841-BA29-3A3AB46BFAF3}"/>
                </a:ext>
              </a:extLst>
            </p:cNvPr>
            <p:cNvGrpSpPr/>
            <p:nvPr/>
          </p:nvGrpSpPr>
          <p:grpSpPr>
            <a:xfrm>
              <a:off x="4212432" y="2773585"/>
              <a:ext cx="1338409" cy="1456010"/>
              <a:chOff x="273394" y="1409073"/>
              <a:chExt cx="2276475" cy="2476500"/>
            </a:xfrm>
          </p:grpSpPr>
          <p:pic>
            <p:nvPicPr>
              <p:cNvPr id="45" name="グラフィックス 44">
                <a:extLst>
                  <a:ext uri="{FF2B5EF4-FFF2-40B4-BE49-F238E27FC236}">
                    <a16:creationId xmlns:a16="http://schemas.microsoft.com/office/drawing/2014/main" id="{920DFFFE-1D29-4664-AB3E-6CBC1C639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73394" y="1409073"/>
                <a:ext cx="2276475" cy="2476500"/>
              </a:xfrm>
              <a:prstGeom prst="rect">
                <a:avLst/>
              </a:prstGeom>
            </p:spPr>
          </p:pic>
          <p:pic>
            <p:nvPicPr>
              <p:cNvPr id="46" name="グラフィックス 45">
                <a:extLst>
                  <a:ext uri="{FF2B5EF4-FFF2-40B4-BE49-F238E27FC236}">
                    <a16:creationId xmlns:a16="http://schemas.microsoft.com/office/drawing/2014/main" id="{09D22005-C2EF-4779-95A9-25230B463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52390" y="1436668"/>
                <a:ext cx="1266825" cy="2171700"/>
              </a:xfrm>
              <a:prstGeom prst="rect">
                <a:avLst/>
              </a:prstGeom>
            </p:spPr>
          </p:pic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E9602A-1E1B-D244-69DE-08F76A2F99EF}"/>
              </a:ext>
            </a:extLst>
          </p:cNvPr>
          <p:cNvSpPr txBox="1"/>
          <p:nvPr/>
        </p:nvSpPr>
        <p:spPr>
          <a:xfrm>
            <a:off x="1838429" y="806457"/>
            <a:ext cx="3882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8520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9F735B9-E0D0-087E-AAA3-DD8F51E78CEC}"/>
              </a:ext>
            </a:extLst>
          </p:cNvPr>
          <p:cNvGrpSpPr/>
          <p:nvPr/>
        </p:nvGrpSpPr>
        <p:grpSpPr>
          <a:xfrm>
            <a:off x="4160180" y="2522451"/>
            <a:ext cx="1338409" cy="1456010"/>
            <a:chOff x="4212432" y="2773585"/>
            <a:chExt cx="1338409" cy="1456010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471BADFF-D2D5-2F7D-73F6-AF789621557A}"/>
                </a:ext>
              </a:extLst>
            </p:cNvPr>
            <p:cNvGrpSpPr/>
            <p:nvPr/>
          </p:nvGrpSpPr>
          <p:grpSpPr>
            <a:xfrm>
              <a:off x="4527716" y="3096762"/>
              <a:ext cx="542464" cy="502701"/>
              <a:chOff x="5986897" y="2545785"/>
              <a:chExt cx="1054935" cy="851413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540329EC-5C3D-D820-8519-2AC0508D82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000" b="85000" l="9766" r="99375">
                            <a14:foregroundMark x1="13281" y1="22891" x2="46953" y2="49688"/>
                            <a14:foregroundMark x1="46953" y1="49688" x2="51328" y2="70859"/>
                            <a14:foregroundMark x1="21016" y1="21484" x2="46172" y2="52422"/>
                            <a14:foregroundMark x1="46172" y1="52422" x2="18750" y2="22891"/>
                            <a14:foregroundMark x1="18750" y1="22891" x2="62969" y2="24297"/>
                            <a14:foregroundMark x1="62969" y1="24297" x2="95781" y2="52812"/>
                            <a14:foregroundMark x1="95781" y1="52812" x2="68047" y2="82188"/>
                            <a14:foregroundMark x1="68047" y1="82188" x2="29375" y2="77656"/>
                            <a14:foregroundMark x1="29375" y1="77656" x2="17031" y2="32109"/>
                            <a14:foregroundMark x1="17031" y1="32109" x2="18203" y2="26406"/>
                            <a14:foregroundMark x1="61953" y1="46875" x2="90859" y2="63125"/>
                            <a14:foregroundMark x1="66875" y1="22891" x2="96484" y2="50313"/>
                            <a14:foregroundMark x1="96484" y1="50313" x2="67188" y2="77969"/>
                            <a14:foregroundMark x1="67188" y1="77969" x2="38672" y2="77266"/>
                            <a14:foregroundMark x1="18203" y1="72266" x2="70391" y2="81484"/>
                            <a14:foregroundMark x1="16094" y1="72266" x2="26641" y2="80078"/>
                            <a14:foregroundMark x1="82422" y1="76563" x2="95781" y2="75859"/>
                            <a14:foregroundMark x1="74609" y1="27813" x2="95078" y2="45469"/>
                            <a14:foregroundMark x1="19609" y1="20078" x2="87344" y2="27813"/>
                            <a14:foregroundMark x1="86641" y1="15156" x2="99375" y2="39844"/>
                            <a14:foregroundMark x1="9766" y1="28516" x2="9766" y2="28516"/>
                            <a14:foregroundMark x1="29453" y1="29219" x2="52031" y2="53281"/>
                            <a14:foregroundMark x1="37969" y1="37031" x2="63359" y2="70469"/>
                            <a14:foregroundMark x1="63359" y1="70469" x2="26797" y2="85000"/>
                            <a14:foregroundMark x1="26797" y1="85000" x2="23828" y2="800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37" t="16536" r="2682" b="14474"/>
              <a:stretch/>
            </p:blipFill>
            <p:spPr>
              <a:xfrm>
                <a:off x="5986897" y="2545785"/>
                <a:ext cx="1054935" cy="851413"/>
              </a:xfrm>
              <a:prstGeom prst="rect">
                <a:avLst/>
              </a:prstGeom>
            </p:spPr>
          </p:pic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DC0C52E4-8416-D6DE-1F80-7C3187BEC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000" b="85000" l="9766" r="99375">
                            <a14:foregroundMark x1="13281" y1="22891" x2="46953" y2="49688"/>
                            <a14:foregroundMark x1="46953" y1="49688" x2="51328" y2="70859"/>
                            <a14:foregroundMark x1="21016" y1="21484" x2="46172" y2="52422"/>
                            <a14:foregroundMark x1="46172" y1="52422" x2="18750" y2="22891"/>
                            <a14:foregroundMark x1="18750" y1="22891" x2="62969" y2="24297"/>
                            <a14:foregroundMark x1="62969" y1="24297" x2="95781" y2="52812"/>
                            <a14:foregroundMark x1="95781" y1="52812" x2="68047" y2="82188"/>
                            <a14:foregroundMark x1="68047" y1="82188" x2="29375" y2="77656"/>
                            <a14:foregroundMark x1="29375" y1="77656" x2="17031" y2="32109"/>
                            <a14:foregroundMark x1="17031" y1="32109" x2="18203" y2="26406"/>
                            <a14:foregroundMark x1="61953" y1="46875" x2="90859" y2="63125"/>
                            <a14:foregroundMark x1="66875" y1="22891" x2="96484" y2="50313"/>
                            <a14:foregroundMark x1="96484" y1="50313" x2="67188" y2="77969"/>
                            <a14:foregroundMark x1="67188" y1="77969" x2="38672" y2="77266"/>
                            <a14:foregroundMark x1="18203" y1="72266" x2="70391" y2="81484"/>
                            <a14:foregroundMark x1="16094" y1="72266" x2="26641" y2="80078"/>
                            <a14:foregroundMark x1="82422" y1="76563" x2="95781" y2="75859"/>
                            <a14:foregroundMark x1="74609" y1="27813" x2="95078" y2="45469"/>
                            <a14:foregroundMark x1="19609" y1="20078" x2="87344" y2="27813"/>
                            <a14:foregroundMark x1="86641" y1="15156" x2="99375" y2="39844"/>
                            <a14:foregroundMark x1="9766" y1="28516" x2="9766" y2="28516"/>
                            <a14:foregroundMark x1="29453" y1="29219" x2="52031" y2="53281"/>
                            <a14:foregroundMark x1="37969" y1="37031" x2="63359" y2="70469"/>
                            <a14:foregroundMark x1="63359" y1="70469" x2="26797" y2="85000"/>
                            <a14:foregroundMark x1="26797" y1="85000" x2="23828" y2="800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57" t="28382" r="38722" b="59548"/>
              <a:stretch/>
            </p:blipFill>
            <p:spPr>
              <a:xfrm>
                <a:off x="6720240" y="2692468"/>
                <a:ext cx="263123" cy="148952"/>
              </a:xfrm>
              <a:prstGeom prst="rect">
                <a:avLst/>
              </a:prstGeom>
            </p:spPr>
          </p:pic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C6545DA1-7B49-34A9-65C4-148910DED3A5}"/>
                </a:ext>
              </a:extLst>
            </p:cNvPr>
            <p:cNvGrpSpPr/>
            <p:nvPr/>
          </p:nvGrpSpPr>
          <p:grpSpPr>
            <a:xfrm>
              <a:off x="4212432" y="2773585"/>
              <a:ext cx="1338409" cy="1456010"/>
              <a:chOff x="273394" y="1409073"/>
              <a:chExt cx="2276475" cy="2476500"/>
            </a:xfrm>
          </p:grpSpPr>
          <p:pic>
            <p:nvPicPr>
              <p:cNvPr id="18" name="グラフィックス 17">
                <a:extLst>
                  <a:ext uri="{FF2B5EF4-FFF2-40B4-BE49-F238E27FC236}">
                    <a16:creationId xmlns:a16="http://schemas.microsoft.com/office/drawing/2014/main" id="{65212448-7691-2838-44F8-552834746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73394" y="1409073"/>
                <a:ext cx="2276475" cy="2476500"/>
              </a:xfrm>
              <a:prstGeom prst="rect">
                <a:avLst/>
              </a:prstGeom>
            </p:spPr>
          </p:pic>
          <p:pic>
            <p:nvPicPr>
              <p:cNvPr id="19" name="グラフィックス 18">
                <a:extLst>
                  <a:ext uri="{FF2B5EF4-FFF2-40B4-BE49-F238E27FC236}">
                    <a16:creationId xmlns:a16="http://schemas.microsoft.com/office/drawing/2014/main" id="{5EA43161-8E3F-437F-A080-2A8DA98C9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2390" y="1436668"/>
                <a:ext cx="1266825" cy="2171700"/>
              </a:xfrm>
              <a:prstGeom prst="rect">
                <a:avLst/>
              </a:prstGeom>
            </p:spPr>
          </p:pic>
        </p:grp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26CC75E-4086-3EC9-B364-81BBCD8680FB}"/>
              </a:ext>
            </a:extLst>
          </p:cNvPr>
          <p:cNvSpPr txBox="1"/>
          <p:nvPr/>
        </p:nvSpPr>
        <p:spPr>
          <a:xfrm>
            <a:off x="1758954" y="3946321"/>
            <a:ext cx="1987915" cy="34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7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987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987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6B59680-8D4A-1910-D2BE-EF4BAC3427D0}"/>
              </a:ext>
            </a:extLst>
          </p:cNvPr>
          <p:cNvSpPr txBox="1"/>
          <p:nvPr/>
        </p:nvSpPr>
        <p:spPr>
          <a:xfrm>
            <a:off x="3797315" y="4002773"/>
            <a:ext cx="2276133" cy="34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7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987" dirty="0">
              <a:solidFill>
                <a:schemeClr val="accent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2" name="フローチャート: 抜出し 31">
            <a:extLst>
              <a:ext uri="{FF2B5EF4-FFF2-40B4-BE49-F238E27FC236}">
                <a16:creationId xmlns:a16="http://schemas.microsoft.com/office/drawing/2014/main" id="{3672E295-BBA1-9EDB-FBEF-413795B9F8C0}"/>
              </a:ext>
            </a:extLst>
          </p:cNvPr>
          <p:cNvSpPr/>
          <p:nvPr/>
        </p:nvSpPr>
        <p:spPr>
          <a:xfrm rot="5400000">
            <a:off x="3636250" y="3119073"/>
            <a:ext cx="221237" cy="153280"/>
          </a:xfrm>
          <a:prstGeom prst="flowChartExtract">
            <a:avLst/>
          </a:prstGeom>
          <a:solidFill>
            <a:srgbClr val="E6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3" dirty="0"/>
          </a:p>
        </p:txBody>
      </p:sp>
      <p:grpSp>
        <p:nvGrpSpPr>
          <p:cNvPr id="35" name="Group 2">
            <a:extLst>
              <a:ext uri="{FF2B5EF4-FFF2-40B4-BE49-F238E27FC236}">
                <a16:creationId xmlns:a16="http://schemas.microsoft.com/office/drawing/2014/main" id="{ACDD9B54-BD26-C354-FE0F-F26BB99BF56C}"/>
              </a:ext>
            </a:extLst>
          </p:cNvPr>
          <p:cNvGrpSpPr/>
          <p:nvPr/>
        </p:nvGrpSpPr>
        <p:grpSpPr>
          <a:xfrm rot="-5400000">
            <a:off x="1759615" y="-246008"/>
            <a:ext cx="4179905" cy="5902082"/>
            <a:chOff x="-3810" y="-1270"/>
            <a:chExt cx="6001809" cy="8612664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91515658-A310-DED3-30B6-419850F42801}"/>
                </a:ext>
              </a:extLst>
            </p:cNvPr>
            <p:cNvSpPr/>
            <p:nvPr/>
          </p:nvSpPr>
          <p:spPr>
            <a:xfrm>
              <a:off x="-3810" y="-1270"/>
              <a:ext cx="6001809" cy="8612664"/>
            </a:xfrm>
            <a:custGeom>
              <a:avLst/>
              <a:gdLst/>
              <a:ahLst/>
              <a:cxnLst/>
              <a:rect l="l" t="t" r="r" b="b"/>
              <a:pathLst>
                <a:path w="6001809" h="8612664">
                  <a:moveTo>
                    <a:pt x="5970059" y="8437404"/>
                  </a:moveTo>
                  <a:cubicBezTo>
                    <a:pt x="5961168" y="8433594"/>
                    <a:pt x="5947198" y="8433594"/>
                    <a:pt x="5926878" y="8447564"/>
                  </a:cubicBezTo>
                  <a:cubicBezTo>
                    <a:pt x="5923068" y="8429784"/>
                    <a:pt x="5920528" y="8403114"/>
                    <a:pt x="5920528" y="8365014"/>
                  </a:cubicBezTo>
                  <a:lnTo>
                    <a:pt x="5920528" y="179070"/>
                  </a:lnTo>
                  <a:cubicBezTo>
                    <a:pt x="5951009" y="199390"/>
                    <a:pt x="5975139" y="195580"/>
                    <a:pt x="5987839" y="182880"/>
                  </a:cubicBezTo>
                  <a:cubicBezTo>
                    <a:pt x="6001809" y="168910"/>
                    <a:pt x="6000539" y="146050"/>
                    <a:pt x="5986568" y="132080"/>
                  </a:cubicBezTo>
                  <a:cubicBezTo>
                    <a:pt x="5972598" y="118110"/>
                    <a:pt x="5954818" y="114300"/>
                    <a:pt x="5938309" y="121920"/>
                  </a:cubicBezTo>
                  <a:cubicBezTo>
                    <a:pt x="5929418" y="125730"/>
                    <a:pt x="5920528" y="132080"/>
                    <a:pt x="5912909" y="140970"/>
                  </a:cubicBezTo>
                  <a:lnTo>
                    <a:pt x="5909098" y="137160"/>
                  </a:lnTo>
                  <a:cubicBezTo>
                    <a:pt x="5897668" y="125730"/>
                    <a:pt x="5890048" y="114300"/>
                    <a:pt x="5884968" y="104140"/>
                  </a:cubicBezTo>
                  <a:cubicBezTo>
                    <a:pt x="5911639" y="96520"/>
                    <a:pt x="5935768" y="83820"/>
                    <a:pt x="5943389" y="64770"/>
                  </a:cubicBezTo>
                  <a:cubicBezTo>
                    <a:pt x="5947198" y="54610"/>
                    <a:pt x="5948468" y="36830"/>
                    <a:pt x="5928148" y="16510"/>
                  </a:cubicBezTo>
                  <a:cubicBezTo>
                    <a:pt x="5911639" y="0"/>
                    <a:pt x="5888778" y="1270"/>
                    <a:pt x="5870998" y="19050"/>
                  </a:cubicBezTo>
                  <a:cubicBezTo>
                    <a:pt x="5857028" y="33020"/>
                    <a:pt x="5849409" y="54610"/>
                    <a:pt x="5850678" y="77470"/>
                  </a:cubicBezTo>
                  <a:cubicBezTo>
                    <a:pt x="5850678" y="80010"/>
                    <a:pt x="5850678" y="82550"/>
                    <a:pt x="5851948" y="85090"/>
                  </a:cubicBezTo>
                  <a:cubicBezTo>
                    <a:pt x="5832898" y="88900"/>
                    <a:pt x="5811309" y="91440"/>
                    <a:pt x="5789718" y="91440"/>
                  </a:cubicBezTo>
                  <a:lnTo>
                    <a:pt x="4017751" y="88900"/>
                  </a:lnTo>
                  <a:lnTo>
                    <a:pt x="3156960" y="87630"/>
                  </a:lnTo>
                  <a:lnTo>
                    <a:pt x="2844624" y="87630"/>
                  </a:lnTo>
                  <a:lnTo>
                    <a:pt x="1983833" y="88900"/>
                  </a:lnTo>
                  <a:lnTo>
                    <a:pt x="212090" y="91440"/>
                  </a:lnTo>
                  <a:cubicBezTo>
                    <a:pt x="190500" y="91440"/>
                    <a:pt x="168910" y="88900"/>
                    <a:pt x="149860" y="85090"/>
                  </a:cubicBezTo>
                  <a:cubicBezTo>
                    <a:pt x="151130" y="82550"/>
                    <a:pt x="151130" y="80010"/>
                    <a:pt x="151130" y="77470"/>
                  </a:cubicBezTo>
                  <a:cubicBezTo>
                    <a:pt x="152400" y="54610"/>
                    <a:pt x="144780" y="33020"/>
                    <a:pt x="130810" y="19050"/>
                  </a:cubicBezTo>
                  <a:cubicBezTo>
                    <a:pt x="113030" y="1270"/>
                    <a:pt x="90170" y="0"/>
                    <a:pt x="73660" y="16510"/>
                  </a:cubicBezTo>
                  <a:cubicBezTo>
                    <a:pt x="53340" y="36830"/>
                    <a:pt x="54610" y="54610"/>
                    <a:pt x="58420" y="64770"/>
                  </a:cubicBezTo>
                  <a:cubicBezTo>
                    <a:pt x="66040" y="83820"/>
                    <a:pt x="90170" y="96520"/>
                    <a:pt x="116840" y="104140"/>
                  </a:cubicBezTo>
                  <a:cubicBezTo>
                    <a:pt x="111760" y="114300"/>
                    <a:pt x="104140" y="125730"/>
                    <a:pt x="92710" y="137160"/>
                  </a:cubicBezTo>
                  <a:lnTo>
                    <a:pt x="88900" y="140970"/>
                  </a:lnTo>
                  <a:cubicBezTo>
                    <a:pt x="81280" y="132080"/>
                    <a:pt x="72390" y="125730"/>
                    <a:pt x="63500" y="121920"/>
                  </a:cubicBezTo>
                  <a:cubicBezTo>
                    <a:pt x="46990" y="114300"/>
                    <a:pt x="29210" y="118110"/>
                    <a:pt x="15240" y="132080"/>
                  </a:cubicBezTo>
                  <a:cubicBezTo>
                    <a:pt x="1270" y="146050"/>
                    <a:pt x="0" y="168910"/>
                    <a:pt x="13970" y="182880"/>
                  </a:cubicBezTo>
                  <a:cubicBezTo>
                    <a:pt x="26670" y="195580"/>
                    <a:pt x="50800" y="199390"/>
                    <a:pt x="81280" y="179070"/>
                  </a:cubicBezTo>
                  <a:cubicBezTo>
                    <a:pt x="81280" y="184150"/>
                    <a:pt x="82550" y="187960"/>
                    <a:pt x="82550" y="191770"/>
                  </a:cubicBezTo>
                  <a:lnTo>
                    <a:pt x="82550" y="8365014"/>
                  </a:lnTo>
                  <a:cubicBezTo>
                    <a:pt x="82550" y="8403114"/>
                    <a:pt x="78740" y="8429783"/>
                    <a:pt x="74930" y="8447564"/>
                  </a:cubicBezTo>
                  <a:cubicBezTo>
                    <a:pt x="54610" y="8433594"/>
                    <a:pt x="40640" y="8433594"/>
                    <a:pt x="31750" y="8437404"/>
                  </a:cubicBezTo>
                  <a:cubicBezTo>
                    <a:pt x="17780" y="8443754"/>
                    <a:pt x="10160" y="8457724"/>
                    <a:pt x="10160" y="8478044"/>
                  </a:cubicBezTo>
                  <a:cubicBezTo>
                    <a:pt x="10160" y="8493283"/>
                    <a:pt x="29210" y="8513604"/>
                    <a:pt x="50800" y="8513604"/>
                  </a:cubicBezTo>
                  <a:cubicBezTo>
                    <a:pt x="62230" y="8513604"/>
                    <a:pt x="74930" y="8508524"/>
                    <a:pt x="85090" y="8493283"/>
                  </a:cubicBezTo>
                  <a:cubicBezTo>
                    <a:pt x="91440" y="8502174"/>
                    <a:pt x="96520" y="8511064"/>
                    <a:pt x="100330" y="8518683"/>
                  </a:cubicBezTo>
                  <a:cubicBezTo>
                    <a:pt x="82550" y="8525033"/>
                    <a:pt x="64770" y="8535194"/>
                    <a:pt x="58420" y="8551704"/>
                  </a:cubicBezTo>
                  <a:cubicBezTo>
                    <a:pt x="54610" y="8561864"/>
                    <a:pt x="53340" y="8579644"/>
                    <a:pt x="73660" y="8599964"/>
                  </a:cubicBezTo>
                  <a:cubicBezTo>
                    <a:pt x="86360" y="8612664"/>
                    <a:pt x="104140" y="8611394"/>
                    <a:pt x="116840" y="8598694"/>
                  </a:cubicBezTo>
                  <a:cubicBezTo>
                    <a:pt x="129540" y="8585994"/>
                    <a:pt x="135890" y="8563133"/>
                    <a:pt x="133350" y="8540274"/>
                  </a:cubicBezTo>
                  <a:cubicBezTo>
                    <a:pt x="133350" y="8537733"/>
                    <a:pt x="133350" y="8536464"/>
                    <a:pt x="132080" y="8535194"/>
                  </a:cubicBezTo>
                  <a:cubicBezTo>
                    <a:pt x="138430" y="8533924"/>
                    <a:pt x="142240" y="8533924"/>
                    <a:pt x="146050" y="8533924"/>
                  </a:cubicBezTo>
                  <a:lnTo>
                    <a:pt x="5855758" y="8533924"/>
                  </a:lnTo>
                  <a:cubicBezTo>
                    <a:pt x="5859568" y="8533924"/>
                    <a:pt x="5864648" y="8533924"/>
                    <a:pt x="5869728" y="8535194"/>
                  </a:cubicBezTo>
                  <a:cubicBezTo>
                    <a:pt x="5868458" y="8536464"/>
                    <a:pt x="5868458" y="8537733"/>
                    <a:pt x="5868458" y="8540274"/>
                  </a:cubicBezTo>
                  <a:cubicBezTo>
                    <a:pt x="5865918" y="8563133"/>
                    <a:pt x="5872268" y="8585994"/>
                    <a:pt x="5884968" y="8598694"/>
                  </a:cubicBezTo>
                  <a:cubicBezTo>
                    <a:pt x="5897668" y="8611394"/>
                    <a:pt x="5915448" y="8612664"/>
                    <a:pt x="5928148" y="8599964"/>
                  </a:cubicBezTo>
                  <a:cubicBezTo>
                    <a:pt x="5948468" y="8579644"/>
                    <a:pt x="5947198" y="8561864"/>
                    <a:pt x="5943388" y="8551704"/>
                  </a:cubicBezTo>
                  <a:cubicBezTo>
                    <a:pt x="5937038" y="8535194"/>
                    <a:pt x="5919258" y="8525033"/>
                    <a:pt x="5901478" y="8518683"/>
                  </a:cubicBezTo>
                  <a:cubicBezTo>
                    <a:pt x="5905288" y="8511064"/>
                    <a:pt x="5910368" y="8502174"/>
                    <a:pt x="5916718" y="8493283"/>
                  </a:cubicBezTo>
                  <a:cubicBezTo>
                    <a:pt x="5926878" y="8508524"/>
                    <a:pt x="5939578" y="8513604"/>
                    <a:pt x="5951008" y="8513604"/>
                  </a:cubicBezTo>
                  <a:cubicBezTo>
                    <a:pt x="5972598" y="8513604"/>
                    <a:pt x="5991648" y="8493283"/>
                    <a:pt x="5991648" y="8478044"/>
                  </a:cubicBezTo>
                  <a:cubicBezTo>
                    <a:pt x="5991648" y="8457724"/>
                    <a:pt x="5984028" y="8443754"/>
                    <a:pt x="5970058" y="8437404"/>
                  </a:cubicBezTo>
                  <a:close/>
                  <a:moveTo>
                    <a:pt x="5948468" y="144780"/>
                  </a:moveTo>
                  <a:cubicBezTo>
                    <a:pt x="5956088" y="140970"/>
                    <a:pt x="5962438" y="143510"/>
                    <a:pt x="5968788" y="149860"/>
                  </a:cubicBezTo>
                  <a:cubicBezTo>
                    <a:pt x="5973868" y="154940"/>
                    <a:pt x="5972598" y="161290"/>
                    <a:pt x="5970058" y="165100"/>
                  </a:cubicBezTo>
                  <a:cubicBezTo>
                    <a:pt x="5964978" y="170180"/>
                    <a:pt x="5952278" y="170180"/>
                    <a:pt x="5933228" y="157480"/>
                  </a:cubicBezTo>
                  <a:cubicBezTo>
                    <a:pt x="5938308" y="151130"/>
                    <a:pt x="5943388" y="147320"/>
                    <a:pt x="5948468" y="144780"/>
                  </a:cubicBezTo>
                  <a:close/>
                  <a:moveTo>
                    <a:pt x="31750" y="165100"/>
                  </a:moveTo>
                  <a:cubicBezTo>
                    <a:pt x="29210" y="161290"/>
                    <a:pt x="27940" y="154940"/>
                    <a:pt x="33020" y="149860"/>
                  </a:cubicBezTo>
                  <a:cubicBezTo>
                    <a:pt x="39370" y="143510"/>
                    <a:pt x="45720" y="140970"/>
                    <a:pt x="53340" y="144780"/>
                  </a:cubicBezTo>
                  <a:cubicBezTo>
                    <a:pt x="58420" y="147320"/>
                    <a:pt x="63500" y="151130"/>
                    <a:pt x="68580" y="157480"/>
                  </a:cubicBezTo>
                  <a:cubicBezTo>
                    <a:pt x="49530" y="170180"/>
                    <a:pt x="36830" y="170180"/>
                    <a:pt x="31750" y="165100"/>
                  </a:cubicBezTo>
                  <a:close/>
                  <a:moveTo>
                    <a:pt x="53340" y="8488204"/>
                  </a:moveTo>
                  <a:cubicBezTo>
                    <a:pt x="44450" y="8489474"/>
                    <a:pt x="38100" y="8480583"/>
                    <a:pt x="36830" y="8478043"/>
                  </a:cubicBezTo>
                  <a:cubicBezTo>
                    <a:pt x="36830" y="8467883"/>
                    <a:pt x="39370" y="8462804"/>
                    <a:pt x="41910" y="8461533"/>
                  </a:cubicBezTo>
                  <a:cubicBezTo>
                    <a:pt x="44450" y="8460264"/>
                    <a:pt x="52070" y="8461533"/>
                    <a:pt x="67310" y="8474233"/>
                  </a:cubicBezTo>
                  <a:cubicBezTo>
                    <a:pt x="60960" y="8486933"/>
                    <a:pt x="54610" y="8488204"/>
                    <a:pt x="53340" y="8488204"/>
                  </a:cubicBezTo>
                  <a:close/>
                  <a:moveTo>
                    <a:pt x="5879889" y="76200"/>
                  </a:moveTo>
                  <a:cubicBezTo>
                    <a:pt x="5878618" y="60960"/>
                    <a:pt x="5882428" y="46990"/>
                    <a:pt x="5891318" y="38100"/>
                  </a:cubicBezTo>
                  <a:cubicBezTo>
                    <a:pt x="5893858" y="35560"/>
                    <a:pt x="5898939" y="31750"/>
                    <a:pt x="5904018" y="31750"/>
                  </a:cubicBezTo>
                  <a:cubicBezTo>
                    <a:pt x="5906558" y="31750"/>
                    <a:pt x="5909098" y="33020"/>
                    <a:pt x="5912908" y="35560"/>
                  </a:cubicBezTo>
                  <a:cubicBezTo>
                    <a:pt x="5920528" y="43180"/>
                    <a:pt x="5924339" y="50800"/>
                    <a:pt x="5921798" y="55880"/>
                  </a:cubicBezTo>
                  <a:cubicBezTo>
                    <a:pt x="5917989" y="64770"/>
                    <a:pt x="5901478" y="73660"/>
                    <a:pt x="5879889" y="80010"/>
                  </a:cubicBezTo>
                  <a:lnTo>
                    <a:pt x="5879889" y="76200"/>
                  </a:lnTo>
                  <a:close/>
                  <a:moveTo>
                    <a:pt x="80010" y="55880"/>
                  </a:moveTo>
                  <a:cubicBezTo>
                    <a:pt x="77470" y="50800"/>
                    <a:pt x="81280" y="43180"/>
                    <a:pt x="88900" y="35560"/>
                  </a:cubicBezTo>
                  <a:cubicBezTo>
                    <a:pt x="92710" y="33020"/>
                    <a:pt x="95250" y="31750"/>
                    <a:pt x="97790" y="31750"/>
                  </a:cubicBezTo>
                  <a:cubicBezTo>
                    <a:pt x="102870" y="31750"/>
                    <a:pt x="107950" y="35560"/>
                    <a:pt x="110490" y="38100"/>
                  </a:cubicBezTo>
                  <a:cubicBezTo>
                    <a:pt x="119380" y="46990"/>
                    <a:pt x="123190" y="60960"/>
                    <a:pt x="121920" y="76200"/>
                  </a:cubicBezTo>
                  <a:lnTo>
                    <a:pt x="121920" y="80010"/>
                  </a:lnTo>
                  <a:cubicBezTo>
                    <a:pt x="100330" y="73660"/>
                    <a:pt x="83820" y="64770"/>
                    <a:pt x="80010" y="55880"/>
                  </a:cubicBezTo>
                  <a:close/>
                  <a:moveTo>
                    <a:pt x="95250" y="8582183"/>
                  </a:moveTo>
                  <a:cubicBezTo>
                    <a:pt x="93980" y="8583454"/>
                    <a:pt x="92710" y="8584724"/>
                    <a:pt x="91440" y="8584724"/>
                  </a:cubicBezTo>
                  <a:cubicBezTo>
                    <a:pt x="90170" y="8584724"/>
                    <a:pt x="90170" y="8584724"/>
                    <a:pt x="88900" y="8583454"/>
                  </a:cubicBezTo>
                  <a:cubicBezTo>
                    <a:pt x="81280" y="8574564"/>
                    <a:pt x="77470" y="8566943"/>
                    <a:pt x="80010" y="8561864"/>
                  </a:cubicBezTo>
                  <a:cubicBezTo>
                    <a:pt x="83820" y="8554243"/>
                    <a:pt x="93980" y="8547893"/>
                    <a:pt x="104140" y="8542814"/>
                  </a:cubicBezTo>
                  <a:lnTo>
                    <a:pt x="104140" y="8544083"/>
                  </a:lnTo>
                  <a:cubicBezTo>
                    <a:pt x="106680" y="8563133"/>
                    <a:pt x="100330" y="8577104"/>
                    <a:pt x="95250" y="8582183"/>
                  </a:cubicBezTo>
                  <a:close/>
                  <a:moveTo>
                    <a:pt x="5921798" y="8561864"/>
                  </a:moveTo>
                  <a:cubicBezTo>
                    <a:pt x="5924339" y="8566943"/>
                    <a:pt x="5920528" y="8574564"/>
                    <a:pt x="5912909" y="8583454"/>
                  </a:cubicBezTo>
                  <a:cubicBezTo>
                    <a:pt x="5911639" y="8584724"/>
                    <a:pt x="5911639" y="8584724"/>
                    <a:pt x="5910368" y="8584724"/>
                  </a:cubicBezTo>
                  <a:cubicBezTo>
                    <a:pt x="5909098" y="8584724"/>
                    <a:pt x="5907828" y="8583454"/>
                    <a:pt x="5906559" y="8582183"/>
                  </a:cubicBezTo>
                  <a:cubicBezTo>
                    <a:pt x="5901478" y="8577104"/>
                    <a:pt x="5895128" y="8563133"/>
                    <a:pt x="5897668" y="8544083"/>
                  </a:cubicBezTo>
                  <a:lnTo>
                    <a:pt x="5897668" y="8542814"/>
                  </a:lnTo>
                  <a:cubicBezTo>
                    <a:pt x="5907828" y="8547893"/>
                    <a:pt x="5917989" y="8554243"/>
                    <a:pt x="5921798" y="8561864"/>
                  </a:cubicBezTo>
                  <a:close/>
                  <a:moveTo>
                    <a:pt x="5878618" y="8511064"/>
                  </a:moveTo>
                  <a:cubicBezTo>
                    <a:pt x="5869728" y="8508524"/>
                    <a:pt x="5862109" y="8508524"/>
                    <a:pt x="5857028" y="8508524"/>
                  </a:cubicBezTo>
                  <a:lnTo>
                    <a:pt x="144780" y="8508524"/>
                  </a:lnTo>
                  <a:cubicBezTo>
                    <a:pt x="139700" y="8508524"/>
                    <a:pt x="132080" y="8508524"/>
                    <a:pt x="123190" y="8511064"/>
                  </a:cubicBezTo>
                  <a:cubicBezTo>
                    <a:pt x="118110" y="8497093"/>
                    <a:pt x="109220" y="8481854"/>
                    <a:pt x="95250" y="8466614"/>
                  </a:cubicBezTo>
                  <a:cubicBezTo>
                    <a:pt x="101600" y="8443754"/>
                    <a:pt x="107950" y="8412004"/>
                    <a:pt x="107950" y="8365014"/>
                  </a:cubicBezTo>
                  <a:lnTo>
                    <a:pt x="107950" y="191770"/>
                  </a:lnTo>
                  <a:cubicBezTo>
                    <a:pt x="107950" y="181610"/>
                    <a:pt x="105410" y="171450"/>
                    <a:pt x="101600" y="162560"/>
                  </a:cubicBezTo>
                  <a:lnTo>
                    <a:pt x="109220" y="154940"/>
                  </a:lnTo>
                  <a:cubicBezTo>
                    <a:pt x="124460" y="139700"/>
                    <a:pt x="133350" y="124460"/>
                    <a:pt x="139700" y="110490"/>
                  </a:cubicBezTo>
                  <a:cubicBezTo>
                    <a:pt x="167640" y="115570"/>
                    <a:pt x="194310" y="116840"/>
                    <a:pt x="209550" y="116840"/>
                  </a:cubicBezTo>
                  <a:lnTo>
                    <a:pt x="1983833" y="114300"/>
                  </a:lnTo>
                  <a:lnTo>
                    <a:pt x="2844624" y="113030"/>
                  </a:lnTo>
                  <a:lnTo>
                    <a:pt x="3156960" y="113030"/>
                  </a:lnTo>
                  <a:lnTo>
                    <a:pt x="4002807" y="114300"/>
                  </a:lnTo>
                  <a:lnTo>
                    <a:pt x="5792258" y="116840"/>
                  </a:lnTo>
                  <a:cubicBezTo>
                    <a:pt x="5807498" y="116840"/>
                    <a:pt x="5834168" y="115570"/>
                    <a:pt x="5862108" y="110490"/>
                  </a:cubicBezTo>
                  <a:cubicBezTo>
                    <a:pt x="5868458" y="124460"/>
                    <a:pt x="5877348" y="139700"/>
                    <a:pt x="5892588" y="154940"/>
                  </a:cubicBezTo>
                  <a:lnTo>
                    <a:pt x="5900208" y="162560"/>
                  </a:lnTo>
                  <a:cubicBezTo>
                    <a:pt x="5896398" y="171450"/>
                    <a:pt x="5895128" y="181610"/>
                    <a:pt x="5895128" y="191770"/>
                  </a:cubicBezTo>
                  <a:lnTo>
                    <a:pt x="5895128" y="8365014"/>
                  </a:lnTo>
                  <a:cubicBezTo>
                    <a:pt x="5895128" y="8412004"/>
                    <a:pt x="5900208" y="8443754"/>
                    <a:pt x="5906558" y="8466614"/>
                  </a:cubicBezTo>
                  <a:cubicBezTo>
                    <a:pt x="5892588" y="8481854"/>
                    <a:pt x="5883698" y="8497094"/>
                    <a:pt x="5878618" y="8511064"/>
                  </a:cubicBezTo>
                  <a:close/>
                  <a:moveTo>
                    <a:pt x="5948468" y="8488204"/>
                  </a:moveTo>
                  <a:cubicBezTo>
                    <a:pt x="5947198" y="8488204"/>
                    <a:pt x="5940848" y="8486933"/>
                    <a:pt x="5934498" y="8474233"/>
                  </a:cubicBezTo>
                  <a:cubicBezTo>
                    <a:pt x="5949739" y="8461533"/>
                    <a:pt x="5957359" y="8460264"/>
                    <a:pt x="5959898" y="8461533"/>
                  </a:cubicBezTo>
                  <a:cubicBezTo>
                    <a:pt x="5962439" y="8462804"/>
                    <a:pt x="5964978" y="8467883"/>
                    <a:pt x="5964978" y="8478043"/>
                  </a:cubicBezTo>
                  <a:cubicBezTo>
                    <a:pt x="5963709" y="8480583"/>
                    <a:pt x="5957359" y="8489474"/>
                    <a:pt x="5948468" y="8488204"/>
                  </a:cubicBezTo>
                  <a:close/>
                </a:path>
              </a:pathLst>
            </a:custGeom>
            <a:solidFill>
              <a:srgbClr val="E67A7A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AD2090F-B84A-4F7B-FBBF-9255FF242711}"/>
              </a:ext>
            </a:extLst>
          </p:cNvPr>
          <p:cNvSpPr txBox="1"/>
          <p:nvPr/>
        </p:nvSpPr>
        <p:spPr>
          <a:xfrm>
            <a:off x="1612944" y="2006113"/>
            <a:ext cx="43337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00" b="1" spc="37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皆さんのクチコミで応援をお願いします！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F149D9-34E7-1644-1496-5920BF6CCE9D}"/>
              </a:ext>
            </a:extLst>
          </p:cNvPr>
          <p:cNvSpPr txBox="1"/>
          <p:nvPr/>
        </p:nvSpPr>
        <p:spPr>
          <a:xfrm>
            <a:off x="1857346" y="1157964"/>
            <a:ext cx="3779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040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9B79AE5-BB47-36C7-57E2-A60C7B90D706}"/>
              </a:ext>
            </a:extLst>
          </p:cNvPr>
          <p:cNvSpPr/>
          <p:nvPr/>
        </p:nvSpPr>
        <p:spPr>
          <a:xfrm>
            <a:off x="1" y="1071835"/>
            <a:ext cx="7559675" cy="1676145"/>
          </a:xfrm>
          <a:prstGeom prst="rect">
            <a:avLst/>
          </a:prstGeom>
          <a:solidFill>
            <a:srgbClr val="E6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B8EF1F55-FD2C-2CFD-1083-0DF0BB73880B}"/>
              </a:ext>
            </a:extLst>
          </p:cNvPr>
          <p:cNvGrpSpPr/>
          <p:nvPr/>
        </p:nvGrpSpPr>
        <p:grpSpPr>
          <a:xfrm>
            <a:off x="4173825" y="2982845"/>
            <a:ext cx="1540764" cy="1676145"/>
            <a:chOff x="4212432" y="2773585"/>
            <a:chExt cx="1338409" cy="1456010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0BD137E8-CC5D-AB63-D3FB-D9C5F7D8E843}"/>
                </a:ext>
              </a:extLst>
            </p:cNvPr>
            <p:cNvGrpSpPr/>
            <p:nvPr/>
          </p:nvGrpSpPr>
          <p:grpSpPr>
            <a:xfrm>
              <a:off x="4527716" y="3096762"/>
              <a:ext cx="542464" cy="502701"/>
              <a:chOff x="5986897" y="2545785"/>
              <a:chExt cx="1054935" cy="851413"/>
            </a:xfrm>
          </p:grpSpPr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BA1A79AF-85F2-2D5C-D590-433A582058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000" b="85000" l="9766" r="99375">
                            <a14:foregroundMark x1="13281" y1="22891" x2="46953" y2="49688"/>
                            <a14:foregroundMark x1="46953" y1="49688" x2="51328" y2="70859"/>
                            <a14:foregroundMark x1="21016" y1="21484" x2="46172" y2="52422"/>
                            <a14:foregroundMark x1="46172" y1="52422" x2="18750" y2="22891"/>
                            <a14:foregroundMark x1="18750" y1="22891" x2="62969" y2="24297"/>
                            <a14:foregroundMark x1="62969" y1="24297" x2="95781" y2="52812"/>
                            <a14:foregroundMark x1="95781" y1="52812" x2="68047" y2="82188"/>
                            <a14:foregroundMark x1="68047" y1="82188" x2="29375" y2="77656"/>
                            <a14:foregroundMark x1="29375" y1="77656" x2="17031" y2="32109"/>
                            <a14:foregroundMark x1="17031" y1="32109" x2="18203" y2="26406"/>
                            <a14:foregroundMark x1="61953" y1="46875" x2="90859" y2="63125"/>
                            <a14:foregroundMark x1="66875" y1="22891" x2="96484" y2="50313"/>
                            <a14:foregroundMark x1="96484" y1="50313" x2="67188" y2="77969"/>
                            <a14:foregroundMark x1="67188" y1="77969" x2="38672" y2="77266"/>
                            <a14:foregroundMark x1="18203" y1="72266" x2="70391" y2="81484"/>
                            <a14:foregroundMark x1="16094" y1="72266" x2="26641" y2="80078"/>
                            <a14:foregroundMark x1="82422" y1="76563" x2="95781" y2="75859"/>
                            <a14:foregroundMark x1="74609" y1="27813" x2="95078" y2="45469"/>
                            <a14:foregroundMark x1="19609" y1="20078" x2="87344" y2="27813"/>
                            <a14:foregroundMark x1="86641" y1="15156" x2="99375" y2="39844"/>
                            <a14:foregroundMark x1="9766" y1="28516" x2="9766" y2="28516"/>
                            <a14:foregroundMark x1="29453" y1="29219" x2="52031" y2="53281"/>
                            <a14:foregroundMark x1="37969" y1="37031" x2="63359" y2="70469"/>
                            <a14:foregroundMark x1="63359" y1="70469" x2="26797" y2="85000"/>
                            <a14:foregroundMark x1="26797" y1="85000" x2="23828" y2="800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37" t="16536" r="2682" b="14474"/>
              <a:stretch/>
            </p:blipFill>
            <p:spPr>
              <a:xfrm>
                <a:off x="5986897" y="2545785"/>
                <a:ext cx="1054935" cy="851413"/>
              </a:xfrm>
              <a:prstGeom prst="rect">
                <a:avLst/>
              </a:prstGeom>
            </p:spPr>
          </p:pic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A37016E0-78BF-BCC3-EA4D-6105C828C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5000" b="85000" l="9766" r="99375">
                            <a14:foregroundMark x1="13281" y1="22891" x2="46953" y2="49688"/>
                            <a14:foregroundMark x1="46953" y1="49688" x2="51328" y2="70859"/>
                            <a14:foregroundMark x1="21016" y1="21484" x2="46172" y2="52422"/>
                            <a14:foregroundMark x1="46172" y1="52422" x2="18750" y2="22891"/>
                            <a14:foregroundMark x1="18750" y1="22891" x2="62969" y2="24297"/>
                            <a14:foregroundMark x1="62969" y1="24297" x2="95781" y2="52812"/>
                            <a14:foregroundMark x1="95781" y1="52812" x2="68047" y2="82188"/>
                            <a14:foregroundMark x1="68047" y1="82188" x2="29375" y2="77656"/>
                            <a14:foregroundMark x1="29375" y1="77656" x2="17031" y2="32109"/>
                            <a14:foregroundMark x1="17031" y1="32109" x2="18203" y2="26406"/>
                            <a14:foregroundMark x1="61953" y1="46875" x2="90859" y2="63125"/>
                            <a14:foregroundMark x1="66875" y1="22891" x2="96484" y2="50313"/>
                            <a14:foregroundMark x1="96484" y1="50313" x2="67188" y2="77969"/>
                            <a14:foregroundMark x1="67188" y1="77969" x2="38672" y2="77266"/>
                            <a14:foregroundMark x1="18203" y1="72266" x2="70391" y2="81484"/>
                            <a14:foregroundMark x1="16094" y1="72266" x2="26641" y2="80078"/>
                            <a14:foregroundMark x1="82422" y1="76563" x2="95781" y2="75859"/>
                            <a14:foregroundMark x1="74609" y1="27813" x2="95078" y2="45469"/>
                            <a14:foregroundMark x1="19609" y1="20078" x2="87344" y2="27813"/>
                            <a14:foregroundMark x1="86641" y1="15156" x2="99375" y2="39844"/>
                            <a14:foregroundMark x1="9766" y1="28516" x2="9766" y2="28516"/>
                            <a14:foregroundMark x1="29453" y1="29219" x2="52031" y2="53281"/>
                            <a14:foregroundMark x1="37969" y1="37031" x2="63359" y2="70469"/>
                            <a14:foregroundMark x1="63359" y1="70469" x2="26797" y2="85000"/>
                            <a14:foregroundMark x1="26797" y1="85000" x2="23828" y2="800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57" t="28382" r="38722" b="59548"/>
              <a:stretch/>
            </p:blipFill>
            <p:spPr>
              <a:xfrm>
                <a:off x="6720240" y="2692468"/>
                <a:ext cx="263123" cy="148952"/>
              </a:xfrm>
              <a:prstGeom prst="rect">
                <a:avLst/>
              </a:prstGeom>
            </p:spPr>
          </p:pic>
        </p:grp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7098D7DA-3765-A775-665A-D69D660132E2}"/>
                </a:ext>
              </a:extLst>
            </p:cNvPr>
            <p:cNvGrpSpPr/>
            <p:nvPr/>
          </p:nvGrpSpPr>
          <p:grpSpPr>
            <a:xfrm>
              <a:off x="4212432" y="2773585"/>
              <a:ext cx="1338409" cy="1456010"/>
              <a:chOff x="273394" y="1409073"/>
              <a:chExt cx="2276475" cy="2476500"/>
            </a:xfrm>
          </p:grpSpPr>
          <p:pic>
            <p:nvPicPr>
              <p:cNvPr id="42" name="グラフィックス 41">
                <a:extLst>
                  <a:ext uri="{FF2B5EF4-FFF2-40B4-BE49-F238E27FC236}">
                    <a16:creationId xmlns:a16="http://schemas.microsoft.com/office/drawing/2014/main" id="{034F2226-5C3B-CD68-EC3B-8AF59BCC8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73394" y="1409073"/>
                <a:ext cx="2276475" cy="2476500"/>
              </a:xfrm>
              <a:prstGeom prst="rect">
                <a:avLst/>
              </a:prstGeom>
            </p:spPr>
          </p:pic>
          <p:pic>
            <p:nvPicPr>
              <p:cNvPr id="43" name="グラフィックス 42">
                <a:extLst>
                  <a:ext uri="{FF2B5EF4-FFF2-40B4-BE49-F238E27FC236}">
                    <a16:creationId xmlns:a16="http://schemas.microsoft.com/office/drawing/2014/main" id="{B726F260-2CAD-8CB3-7AF0-0D6FFDD35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2390" y="1436668"/>
                <a:ext cx="1266825" cy="2171700"/>
              </a:xfrm>
              <a:prstGeom prst="rect">
                <a:avLst/>
              </a:prstGeom>
            </p:spPr>
          </p:pic>
        </p:grp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2ACD368-CB59-102C-081F-C40C92B48FC2}"/>
              </a:ext>
            </a:extLst>
          </p:cNvPr>
          <p:cNvSpPr txBox="1"/>
          <p:nvPr/>
        </p:nvSpPr>
        <p:spPr>
          <a:xfrm>
            <a:off x="1409556" y="4621991"/>
            <a:ext cx="2288469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988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4B65CC4-E4D3-9B32-6F0C-371131EA8557}"/>
              </a:ext>
            </a:extLst>
          </p:cNvPr>
          <p:cNvSpPr txBox="1"/>
          <p:nvPr/>
        </p:nvSpPr>
        <p:spPr>
          <a:xfrm>
            <a:off x="3756098" y="4686977"/>
            <a:ext cx="2620264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988" dirty="0">
              <a:solidFill>
                <a:schemeClr val="accent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1" name="フローチャート: 抜出し 50">
            <a:extLst>
              <a:ext uri="{FF2B5EF4-FFF2-40B4-BE49-F238E27FC236}">
                <a16:creationId xmlns:a16="http://schemas.microsoft.com/office/drawing/2014/main" id="{C7529286-AE99-435E-7503-4B3F9BDB885F}"/>
              </a:ext>
            </a:extLst>
          </p:cNvPr>
          <p:cNvSpPr/>
          <p:nvPr/>
        </p:nvSpPr>
        <p:spPr>
          <a:xfrm rot="5400000">
            <a:off x="3570682" y="3669670"/>
            <a:ext cx="254686" cy="176455"/>
          </a:xfrm>
          <a:prstGeom prst="flowChartExtract">
            <a:avLst/>
          </a:prstGeom>
          <a:solidFill>
            <a:srgbClr val="E6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C312A23-4B3F-5FE5-E422-F9B15DE4C942}"/>
              </a:ext>
            </a:extLst>
          </p:cNvPr>
          <p:cNvSpPr txBox="1"/>
          <p:nvPr/>
        </p:nvSpPr>
        <p:spPr>
          <a:xfrm>
            <a:off x="2392494" y="1691079"/>
            <a:ext cx="5347471" cy="43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b="1" spc="37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皆さんからの応援をお願いします！</a:t>
            </a:r>
          </a:p>
        </p:txBody>
      </p:sp>
      <p:pic>
        <p:nvPicPr>
          <p:cNvPr id="55" name="グラフィックス 54" descr="マーカー 単色塗りつぶし">
            <a:extLst>
              <a:ext uri="{FF2B5EF4-FFF2-40B4-BE49-F238E27FC236}">
                <a16:creationId xmlns:a16="http://schemas.microsoft.com/office/drawing/2014/main" id="{36816635-555B-51A3-137B-31DE1BA48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7468" y="1155630"/>
            <a:ext cx="1525656" cy="152565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5A49D2-F485-23FA-45DA-D53C4AF9D129}"/>
              </a:ext>
            </a:extLst>
          </p:cNvPr>
          <p:cNvSpPr txBox="1"/>
          <p:nvPr/>
        </p:nvSpPr>
        <p:spPr>
          <a:xfrm>
            <a:off x="1861012" y="193093"/>
            <a:ext cx="395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32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32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32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32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241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>
            <a:extLst>
              <a:ext uri="{FF2B5EF4-FFF2-40B4-BE49-F238E27FC236}">
                <a16:creationId xmlns:a16="http://schemas.microsoft.com/office/drawing/2014/main" id="{B98E988B-22F5-480E-83C6-E75480DB3934}"/>
              </a:ext>
            </a:extLst>
          </p:cNvPr>
          <p:cNvSpPr/>
          <p:nvPr/>
        </p:nvSpPr>
        <p:spPr>
          <a:xfrm flipH="1">
            <a:off x="4151116" y="3760526"/>
            <a:ext cx="3426868" cy="156712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4F5E5DC-3519-48CE-A5D7-D72162D2ABDF}"/>
              </a:ext>
            </a:extLst>
          </p:cNvPr>
          <p:cNvSpPr txBox="1"/>
          <p:nvPr/>
        </p:nvSpPr>
        <p:spPr>
          <a:xfrm>
            <a:off x="469257" y="1552568"/>
            <a:ext cx="43337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00" b="1" spc="37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皆さんのクチコミで応援をお願いします！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1D863E2-E905-49CC-8475-669D29A89FED}"/>
              </a:ext>
            </a:extLst>
          </p:cNvPr>
          <p:cNvGrpSpPr/>
          <p:nvPr/>
        </p:nvGrpSpPr>
        <p:grpSpPr>
          <a:xfrm>
            <a:off x="4393305" y="1639885"/>
            <a:ext cx="2457450" cy="3600449"/>
            <a:chOff x="5003698" y="1727200"/>
            <a:chExt cx="2457450" cy="3600450"/>
          </a:xfrm>
        </p:grpSpPr>
        <p:pic>
          <p:nvPicPr>
            <p:cNvPr id="4" name="グラフィックス 3">
              <a:extLst>
                <a:ext uri="{FF2B5EF4-FFF2-40B4-BE49-F238E27FC236}">
                  <a16:creationId xmlns:a16="http://schemas.microsoft.com/office/drawing/2014/main" id="{037A6446-7B65-4C5E-BF96-D16508C11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3698" y="1727200"/>
              <a:ext cx="2457450" cy="3600450"/>
            </a:xfrm>
            <a:prstGeom prst="rect">
              <a:avLst/>
            </a:prstGeom>
          </p:spPr>
        </p:pic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B8F3AB8F-0576-4431-9899-FF8B79D4DF6A}"/>
                </a:ext>
              </a:extLst>
            </p:cNvPr>
            <p:cNvGrpSpPr/>
            <p:nvPr/>
          </p:nvGrpSpPr>
          <p:grpSpPr>
            <a:xfrm rot="626976">
              <a:off x="5512709" y="2527628"/>
              <a:ext cx="1491680" cy="1231117"/>
              <a:chOff x="5986896" y="2545787"/>
              <a:chExt cx="1054935" cy="851413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E97A5B96-5EF3-4C29-9F9E-B00DD5CE99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5000" b="85000" l="9766" r="99375">
                            <a14:foregroundMark x1="13281" y1="22891" x2="46953" y2="49688"/>
                            <a14:foregroundMark x1="46953" y1="49688" x2="51328" y2="70859"/>
                            <a14:foregroundMark x1="21016" y1="21484" x2="46172" y2="52422"/>
                            <a14:foregroundMark x1="46172" y1="52422" x2="18750" y2="22891"/>
                            <a14:foregroundMark x1="18750" y1="22891" x2="62969" y2="24297"/>
                            <a14:foregroundMark x1="62969" y1="24297" x2="95781" y2="52812"/>
                            <a14:foregroundMark x1="95781" y1="52812" x2="68047" y2="82188"/>
                            <a14:foregroundMark x1="68047" y1="82188" x2="29375" y2="77656"/>
                            <a14:foregroundMark x1="29375" y1="77656" x2="17031" y2="32109"/>
                            <a14:foregroundMark x1="17031" y1="32109" x2="18203" y2="26406"/>
                            <a14:foregroundMark x1="61953" y1="46875" x2="90859" y2="63125"/>
                            <a14:foregroundMark x1="66875" y1="22891" x2="96484" y2="50313"/>
                            <a14:foregroundMark x1="96484" y1="50313" x2="67188" y2="77969"/>
                            <a14:foregroundMark x1="67188" y1="77969" x2="38672" y2="77266"/>
                            <a14:foregroundMark x1="18203" y1="72266" x2="70391" y2="81484"/>
                            <a14:foregroundMark x1="16094" y1="72266" x2="26641" y2="80078"/>
                            <a14:foregroundMark x1="82422" y1="76563" x2="95781" y2="75859"/>
                            <a14:foregroundMark x1="74609" y1="27813" x2="95078" y2="45469"/>
                            <a14:foregroundMark x1="19609" y1="20078" x2="87344" y2="27813"/>
                            <a14:foregroundMark x1="86641" y1="15156" x2="99375" y2="39844"/>
                            <a14:foregroundMark x1="9766" y1="28516" x2="9766" y2="28516"/>
                            <a14:foregroundMark x1="29453" y1="29219" x2="52031" y2="53281"/>
                            <a14:foregroundMark x1="37969" y1="37031" x2="63359" y2="70469"/>
                            <a14:foregroundMark x1="63359" y1="70469" x2="26797" y2="85000"/>
                            <a14:foregroundMark x1="26797" y1="85000" x2="23828" y2="800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37" t="16536" r="2682" b="14474"/>
              <a:stretch/>
            </p:blipFill>
            <p:spPr>
              <a:xfrm>
                <a:off x="5986896" y="2545787"/>
                <a:ext cx="1054935" cy="851413"/>
              </a:xfrm>
              <a:prstGeom prst="rect">
                <a:avLst/>
              </a:prstGeom>
            </p:spPr>
          </p:pic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0FDA6B9A-8987-4015-A782-538D24DFA4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5000" b="85000" l="9766" r="99375">
                            <a14:foregroundMark x1="13281" y1="22891" x2="46953" y2="49688"/>
                            <a14:foregroundMark x1="46953" y1="49688" x2="51328" y2="70859"/>
                            <a14:foregroundMark x1="21016" y1="21484" x2="46172" y2="52422"/>
                            <a14:foregroundMark x1="46172" y1="52422" x2="18750" y2="22891"/>
                            <a14:foregroundMark x1="18750" y1="22891" x2="62969" y2="24297"/>
                            <a14:foregroundMark x1="62969" y1="24297" x2="95781" y2="52812"/>
                            <a14:foregroundMark x1="95781" y1="52812" x2="68047" y2="82188"/>
                            <a14:foregroundMark x1="68047" y1="82188" x2="29375" y2="77656"/>
                            <a14:foregroundMark x1="29375" y1="77656" x2="17031" y2="32109"/>
                            <a14:foregroundMark x1="17031" y1="32109" x2="18203" y2="26406"/>
                            <a14:foregroundMark x1="61953" y1="46875" x2="90859" y2="63125"/>
                            <a14:foregroundMark x1="66875" y1="22891" x2="96484" y2="50313"/>
                            <a14:foregroundMark x1="96484" y1="50313" x2="67188" y2="77969"/>
                            <a14:foregroundMark x1="67188" y1="77969" x2="38672" y2="77266"/>
                            <a14:foregroundMark x1="18203" y1="72266" x2="70391" y2="81484"/>
                            <a14:foregroundMark x1="16094" y1="72266" x2="26641" y2="80078"/>
                            <a14:foregroundMark x1="82422" y1="76563" x2="95781" y2="75859"/>
                            <a14:foregroundMark x1="74609" y1="27813" x2="95078" y2="45469"/>
                            <a14:foregroundMark x1="19609" y1="20078" x2="87344" y2="27813"/>
                            <a14:foregroundMark x1="86641" y1="15156" x2="99375" y2="39844"/>
                            <a14:foregroundMark x1="9766" y1="28516" x2="9766" y2="28516"/>
                            <a14:foregroundMark x1="29453" y1="29219" x2="52031" y2="53281"/>
                            <a14:foregroundMark x1="37969" y1="37031" x2="63359" y2="70469"/>
                            <a14:foregroundMark x1="63359" y1="70469" x2="26797" y2="85000"/>
                            <a14:foregroundMark x1="26797" y1="85000" x2="23828" y2="800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57" t="28382" r="38722" b="59548"/>
              <a:stretch/>
            </p:blipFill>
            <p:spPr>
              <a:xfrm>
                <a:off x="6720240" y="2692468"/>
                <a:ext cx="263123" cy="148952"/>
              </a:xfrm>
              <a:prstGeom prst="rect">
                <a:avLst/>
              </a:prstGeom>
            </p:spPr>
          </p:pic>
        </p:grpSp>
      </p:grp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E0380215-A4C4-4DA1-B9B5-BC111647E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90214">
            <a:off x="7755210" y="1529096"/>
            <a:ext cx="1212716" cy="57999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F120B0-0750-C23C-A785-764C7DD0B30A}"/>
              </a:ext>
            </a:extLst>
          </p:cNvPr>
          <p:cNvSpPr txBox="1"/>
          <p:nvPr/>
        </p:nvSpPr>
        <p:spPr>
          <a:xfrm>
            <a:off x="689371" y="700930"/>
            <a:ext cx="381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6758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6DB726C-27C4-4BEA-B190-C76628EBDF53}"/>
              </a:ext>
            </a:extLst>
          </p:cNvPr>
          <p:cNvSpPr/>
          <p:nvPr/>
        </p:nvSpPr>
        <p:spPr>
          <a:xfrm>
            <a:off x="0" y="-4777"/>
            <a:ext cx="7559675" cy="27113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39D43B-B205-4FAB-AFD0-3DAE728D8B91}"/>
              </a:ext>
            </a:extLst>
          </p:cNvPr>
          <p:cNvSpPr txBox="1"/>
          <p:nvPr/>
        </p:nvSpPr>
        <p:spPr>
          <a:xfrm>
            <a:off x="2768106" y="1208970"/>
            <a:ext cx="3696664" cy="26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12" b="1" spc="37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</a:t>
            </a:r>
          </a:p>
        </p:txBody>
      </p:sp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144AD360-97B4-4135-BFCB-1C895AA09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633">
            <a:off x="234457" y="200418"/>
            <a:ext cx="1157169" cy="1157169"/>
          </a:xfrm>
          <a:prstGeom prst="rect">
            <a:avLst/>
          </a:prstGeom>
        </p:spPr>
      </p:pic>
      <p:pic>
        <p:nvPicPr>
          <p:cNvPr id="28" name="図 27" descr="アイコン&#10;&#10;自動的に生成された説明">
            <a:extLst>
              <a:ext uri="{FF2B5EF4-FFF2-40B4-BE49-F238E27FC236}">
                <a16:creationId xmlns:a16="http://schemas.microsoft.com/office/drawing/2014/main" id="{2B260F2C-4BCE-4876-915C-FFB848B99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42" y="276380"/>
            <a:ext cx="2166772" cy="2166772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AD06F-AA92-45D1-884F-74B3D939999E}"/>
              </a:ext>
            </a:extLst>
          </p:cNvPr>
          <p:cNvSpPr txBox="1"/>
          <p:nvPr/>
        </p:nvSpPr>
        <p:spPr>
          <a:xfrm>
            <a:off x="2788813" y="4519803"/>
            <a:ext cx="1776725" cy="434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12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1112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1112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450C53-A533-4E74-91CC-D3B708F02938}"/>
              </a:ext>
            </a:extLst>
          </p:cNvPr>
          <p:cNvSpPr txBox="1"/>
          <p:nvPr/>
        </p:nvSpPr>
        <p:spPr>
          <a:xfrm>
            <a:off x="5095888" y="4597253"/>
            <a:ext cx="2386308" cy="434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12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1112" b="1" dirty="0">
              <a:solidFill>
                <a:schemeClr val="accent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8ED95733-D188-405D-B2F5-9279A71BD947}"/>
              </a:ext>
            </a:extLst>
          </p:cNvPr>
          <p:cNvSpPr/>
          <p:nvPr/>
        </p:nvSpPr>
        <p:spPr>
          <a:xfrm>
            <a:off x="4745989" y="3695699"/>
            <a:ext cx="438574" cy="289135"/>
          </a:xfrm>
          <a:prstGeom prst="rightArrow">
            <a:avLst>
              <a:gd name="adj1" fmla="val 50000"/>
              <a:gd name="adj2" fmla="val 94322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41224BEC-A15B-4AC6-981C-CEAED50CC8A9}"/>
              </a:ext>
            </a:extLst>
          </p:cNvPr>
          <p:cNvGrpSpPr/>
          <p:nvPr/>
        </p:nvGrpSpPr>
        <p:grpSpPr>
          <a:xfrm>
            <a:off x="411245" y="3919542"/>
            <a:ext cx="2361840" cy="405253"/>
            <a:chOff x="6067514" y="2606514"/>
            <a:chExt cx="3501966" cy="655718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A20FACF-FF1A-4AD3-B936-DBFB6ADCBE69}"/>
                </a:ext>
              </a:extLst>
            </p:cNvPr>
            <p:cNvSpPr txBox="1"/>
            <p:nvPr/>
          </p:nvSpPr>
          <p:spPr>
            <a:xfrm>
              <a:off x="6067514" y="2658411"/>
              <a:ext cx="3501966" cy="603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825" b="1" spc="184" dirty="0">
                  <a:solidFill>
                    <a:srgbClr val="CC0000"/>
                  </a:solidFill>
                  <a:latin typeface="+mj-lt"/>
                </a:rPr>
                <a:t>簡単　</a:t>
              </a:r>
              <a:r>
                <a:rPr lang="en-US" altLang="ja-JP" sz="1825" b="1" spc="-184" dirty="0">
                  <a:solidFill>
                    <a:srgbClr val="CC0000"/>
                  </a:solidFill>
                  <a:latin typeface="+mj-lt"/>
                </a:rPr>
                <a:t> </a:t>
              </a:r>
              <a:r>
                <a:rPr lang="ja-JP" altLang="en-US" sz="1825" b="1" spc="-184" dirty="0">
                  <a:solidFill>
                    <a:srgbClr val="CC0000"/>
                  </a:solidFill>
                  <a:latin typeface="+mj-lt"/>
                </a:rPr>
                <a:t>    </a:t>
              </a:r>
              <a:r>
                <a:rPr lang="ja-JP" altLang="en-US" sz="1825" b="1" spc="184" dirty="0">
                  <a:solidFill>
                    <a:srgbClr val="CC0000"/>
                  </a:solidFill>
                  <a:latin typeface="+mj-lt"/>
                </a:rPr>
                <a:t>ステップ</a:t>
              </a:r>
            </a:p>
          </p:txBody>
        </p:sp>
        <p:pic>
          <p:nvPicPr>
            <p:cNvPr id="38" name="グラフィックス 37" descr="バッジ 単色塗りつぶし">
              <a:extLst>
                <a:ext uri="{FF2B5EF4-FFF2-40B4-BE49-F238E27FC236}">
                  <a16:creationId xmlns:a16="http://schemas.microsoft.com/office/drawing/2014/main" id="{498940A6-8AEC-4ADE-B5CA-E0E2F0CD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82566" y="2606514"/>
              <a:ext cx="640874" cy="640874"/>
            </a:xfrm>
            <a:prstGeom prst="rect">
              <a:avLst/>
            </a:prstGeom>
          </p:spPr>
        </p:pic>
      </p:grp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8A299E91-1F4E-954D-B6AA-1AA228482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84" y="5418645"/>
            <a:ext cx="646314" cy="807893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12B9886-C3EA-4866-B2E3-657F0A321045}"/>
              </a:ext>
            </a:extLst>
          </p:cNvPr>
          <p:cNvGrpSpPr/>
          <p:nvPr/>
        </p:nvGrpSpPr>
        <p:grpSpPr>
          <a:xfrm rot="20696619">
            <a:off x="2331678" y="3261015"/>
            <a:ext cx="161624" cy="227380"/>
            <a:chOff x="897373" y="5131385"/>
            <a:chExt cx="361252" cy="464131"/>
          </a:xfrm>
        </p:grpSpPr>
        <p:cxnSp>
          <p:nvCxnSpPr>
            <p:cNvPr id="3" name="直線コネクタ 2">
              <a:extLst>
                <a:ext uri="{FF2B5EF4-FFF2-40B4-BE49-F238E27FC236}">
                  <a16:creationId xmlns:a16="http://schemas.microsoft.com/office/drawing/2014/main" id="{843D20F2-3D33-4D42-879A-AF742FAB9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373" y="5131385"/>
              <a:ext cx="234327" cy="209216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36488EEF-AFD5-41FB-88CD-F7C87AAE9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536" y="5385160"/>
              <a:ext cx="293089" cy="4884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F1682CCA-6AF8-4803-BE26-ACCBAD4FB78E}"/>
                </a:ext>
              </a:extLst>
            </p:cNvPr>
            <p:cNvCxnSpPr>
              <a:cxnSpLocks/>
            </p:cNvCxnSpPr>
            <p:nvPr/>
          </p:nvCxnSpPr>
          <p:spPr>
            <a:xfrm>
              <a:off x="965536" y="5532450"/>
              <a:ext cx="293089" cy="63066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82880FF3-0A10-4847-BA4F-BF667CDBB458}"/>
              </a:ext>
            </a:extLst>
          </p:cNvPr>
          <p:cNvSpPr/>
          <p:nvPr/>
        </p:nvSpPr>
        <p:spPr>
          <a:xfrm>
            <a:off x="2717206" y="466525"/>
            <a:ext cx="3696664" cy="1005915"/>
          </a:xfrm>
          <a:prstGeom prst="rect">
            <a:avLst/>
          </a:prstGeom>
          <a:noFill/>
        </p:spPr>
        <p:txBody>
          <a:bodyPr wrap="square" lIns="56513" tIns="28257" rIns="56513" bIns="28257">
            <a:spAutoFit/>
          </a:bodyPr>
          <a:lstStyle/>
          <a:p>
            <a:pPr algn="dist"/>
            <a:r>
              <a:rPr lang="ja-JP" altLang="en-US" sz="32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32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32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32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dist"/>
            <a:endParaRPr lang="en-US" altLang="ja-JP" sz="2966" b="1" spc="-184" dirty="0">
              <a:ln w="9525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</p:txBody>
      </p:sp>
      <p:sp>
        <p:nvSpPr>
          <p:cNvPr id="42" name="吹き出し: 円形 41">
            <a:extLst>
              <a:ext uri="{FF2B5EF4-FFF2-40B4-BE49-F238E27FC236}">
                <a16:creationId xmlns:a16="http://schemas.microsoft.com/office/drawing/2014/main" id="{3DA5ED99-0AE8-4F3C-91CD-247EF9A78B84}"/>
              </a:ext>
            </a:extLst>
          </p:cNvPr>
          <p:cNvSpPr/>
          <p:nvPr/>
        </p:nvSpPr>
        <p:spPr>
          <a:xfrm>
            <a:off x="459056" y="3323805"/>
            <a:ext cx="1318108" cy="501080"/>
          </a:xfrm>
          <a:prstGeom prst="wedgeEllipseCallout">
            <a:avLst>
              <a:gd name="adj1" fmla="val 47768"/>
              <a:gd name="adj2" fmla="val 4459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C714438-AA4A-4351-B8AC-F867B45EF548}"/>
              </a:ext>
            </a:extLst>
          </p:cNvPr>
          <p:cNvSpPr txBox="1"/>
          <p:nvPr/>
        </p:nvSpPr>
        <p:spPr>
          <a:xfrm>
            <a:off x="615528" y="3433032"/>
            <a:ext cx="1876596" cy="35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730" b="1" spc="-184" dirty="0">
                <a:solidFill>
                  <a:schemeClr val="bg1"/>
                </a:solidFill>
                <a:latin typeface="+mj-lt"/>
              </a:rPr>
              <a:t>ク チ コ ミ 　  </a:t>
            </a:r>
            <a:r>
              <a:rPr lang="ja-JP" altLang="en-US" sz="1483" b="1" spc="184" dirty="0">
                <a:latin typeface="+mj-lt"/>
              </a:rPr>
              <a:t>投稿</a:t>
            </a:r>
            <a:endParaRPr lang="ja-JP" altLang="en-US" sz="1730" b="1" spc="184" dirty="0">
              <a:latin typeface="+mj-lt"/>
            </a:endParaRPr>
          </a:p>
        </p:txBody>
      </p:sp>
      <p:pic>
        <p:nvPicPr>
          <p:cNvPr id="4" name="グラフィックス 3" descr="星 単色塗りつぶし">
            <a:extLst>
              <a:ext uri="{FF2B5EF4-FFF2-40B4-BE49-F238E27FC236}">
                <a16:creationId xmlns:a16="http://schemas.microsoft.com/office/drawing/2014/main" id="{1B3BC3DC-0ECD-45D2-A6F2-4D78638A0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03763" y="1489971"/>
            <a:ext cx="565126" cy="565126"/>
          </a:xfrm>
          <a:prstGeom prst="rect">
            <a:avLst/>
          </a:prstGeom>
        </p:spPr>
      </p:pic>
      <p:pic>
        <p:nvPicPr>
          <p:cNvPr id="29" name="グラフィックス 28" descr="星 単色塗りつぶし">
            <a:extLst>
              <a:ext uri="{FF2B5EF4-FFF2-40B4-BE49-F238E27FC236}">
                <a16:creationId xmlns:a16="http://schemas.microsoft.com/office/drawing/2014/main" id="{E90AAD3A-C97E-4CD5-B4AB-460146826F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46463" y="1485484"/>
            <a:ext cx="565126" cy="565126"/>
          </a:xfrm>
          <a:prstGeom prst="rect">
            <a:avLst/>
          </a:prstGeom>
        </p:spPr>
      </p:pic>
      <p:pic>
        <p:nvPicPr>
          <p:cNvPr id="30" name="グラフィックス 29" descr="星 単色塗りつぶし">
            <a:extLst>
              <a:ext uri="{FF2B5EF4-FFF2-40B4-BE49-F238E27FC236}">
                <a16:creationId xmlns:a16="http://schemas.microsoft.com/office/drawing/2014/main" id="{0E98345C-9064-4141-A6C8-72EA3CAD17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95084" y="1485484"/>
            <a:ext cx="565126" cy="565126"/>
          </a:xfrm>
          <a:prstGeom prst="rect">
            <a:avLst/>
          </a:prstGeom>
        </p:spPr>
      </p:pic>
      <p:pic>
        <p:nvPicPr>
          <p:cNvPr id="31" name="グラフィックス 30" descr="星 単色塗りつぶし">
            <a:extLst>
              <a:ext uri="{FF2B5EF4-FFF2-40B4-BE49-F238E27FC236}">
                <a16:creationId xmlns:a16="http://schemas.microsoft.com/office/drawing/2014/main" id="{B9738C2D-400D-479B-B1DB-06035BA9A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46756" y="1489968"/>
            <a:ext cx="565126" cy="565126"/>
          </a:xfrm>
          <a:prstGeom prst="rect">
            <a:avLst/>
          </a:prstGeom>
        </p:spPr>
      </p:pic>
      <p:pic>
        <p:nvPicPr>
          <p:cNvPr id="32" name="グラフィックス 31" descr="星 単色塗りつぶし">
            <a:extLst>
              <a:ext uri="{FF2B5EF4-FFF2-40B4-BE49-F238E27FC236}">
                <a16:creationId xmlns:a16="http://schemas.microsoft.com/office/drawing/2014/main" id="{E1795B18-6812-4E94-B6E1-785B5034AE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76213" y="1483636"/>
            <a:ext cx="565126" cy="5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40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6DB726C-27C4-4BEA-B190-C76628EBDF53}"/>
              </a:ext>
            </a:extLst>
          </p:cNvPr>
          <p:cNvSpPr/>
          <p:nvPr/>
        </p:nvSpPr>
        <p:spPr>
          <a:xfrm>
            <a:off x="1" y="1"/>
            <a:ext cx="7559675" cy="2711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>
              <a:highlight>
                <a:srgbClr val="00FFFF"/>
              </a:highlight>
            </a:endParaRPr>
          </a:p>
        </p:txBody>
      </p:sp>
      <p:pic>
        <p:nvPicPr>
          <p:cNvPr id="24" name="図 23" descr="図形, 四角形&#10;&#10;自動的に生成された説明">
            <a:extLst>
              <a:ext uri="{FF2B5EF4-FFF2-40B4-BE49-F238E27FC236}">
                <a16:creationId xmlns:a16="http://schemas.microsoft.com/office/drawing/2014/main" id="{7C529E65-2F84-41BA-8DF8-94EFC0F85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3590"/>
          <a:stretch/>
        </p:blipFill>
        <p:spPr>
          <a:xfrm>
            <a:off x="5347388" y="2892271"/>
            <a:ext cx="1989923" cy="154146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39D43B-B205-4FAB-AFD0-3DAE728D8B91}"/>
              </a:ext>
            </a:extLst>
          </p:cNvPr>
          <p:cNvSpPr txBox="1"/>
          <p:nvPr/>
        </p:nvSpPr>
        <p:spPr>
          <a:xfrm>
            <a:off x="2639696" y="1246940"/>
            <a:ext cx="3696664" cy="26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12" b="1" spc="37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</a:t>
            </a:r>
          </a:p>
        </p:txBody>
      </p:sp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144AD360-97B4-4135-BFCB-1C895AA09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633">
            <a:off x="481639" y="550791"/>
            <a:ext cx="962125" cy="962125"/>
          </a:xfrm>
          <a:prstGeom prst="rect">
            <a:avLst/>
          </a:prstGeom>
        </p:spPr>
      </p:pic>
      <p:pic>
        <p:nvPicPr>
          <p:cNvPr id="28" name="図 27" descr="アイコン&#10;&#10;自動的に生成された説明">
            <a:extLst>
              <a:ext uri="{FF2B5EF4-FFF2-40B4-BE49-F238E27FC236}">
                <a16:creationId xmlns:a16="http://schemas.microsoft.com/office/drawing/2014/main" id="{2B260F2C-4BCE-4876-915C-FFB848B99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08" y="385157"/>
            <a:ext cx="1776725" cy="177672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AD06F-AA92-45D1-884F-74B3D939999E}"/>
              </a:ext>
            </a:extLst>
          </p:cNvPr>
          <p:cNvSpPr txBox="1"/>
          <p:nvPr/>
        </p:nvSpPr>
        <p:spPr>
          <a:xfrm>
            <a:off x="2788813" y="4356287"/>
            <a:ext cx="1776725" cy="434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12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1112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1112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450C53-A533-4E74-91CC-D3B708F02938}"/>
              </a:ext>
            </a:extLst>
          </p:cNvPr>
          <p:cNvSpPr txBox="1"/>
          <p:nvPr/>
        </p:nvSpPr>
        <p:spPr>
          <a:xfrm>
            <a:off x="5095888" y="4433739"/>
            <a:ext cx="2386308" cy="434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12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1112" b="1" dirty="0">
              <a:solidFill>
                <a:schemeClr val="accent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8ED95733-D188-405D-B2F5-9279A71BD947}"/>
              </a:ext>
            </a:extLst>
          </p:cNvPr>
          <p:cNvSpPr/>
          <p:nvPr/>
        </p:nvSpPr>
        <p:spPr>
          <a:xfrm>
            <a:off x="4745989" y="3564282"/>
            <a:ext cx="438574" cy="289135"/>
          </a:xfrm>
          <a:prstGeom prst="rightArrow">
            <a:avLst>
              <a:gd name="adj1" fmla="val 50000"/>
              <a:gd name="adj2" fmla="val 94322"/>
            </a:avLst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41224BEC-A15B-4AC6-981C-CEAED50CC8A9}"/>
              </a:ext>
            </a:extLst>
          </p:cNvPr>
          <p:cNvGrpSpPr/>
          <p:nvPr/>
        </p:nvGrpSpPr>
        <p:grpSpPr>
          <a:xfrm>
            <a:off x="502844" y="3852324"/>
            <a:ext cx="1876596" cy="396077"/>
            <a:chOff x="5997065" y="2537258"/>
            <a:chExt cx="2782479" cy="640874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A20FACF-FF1A-4AD3-B936-DBFB6ADCBE69}"/>
                </a:ext>
              </a:extLst>
            </p:cNvPr>
            <p:cNvSpPr txBox="1"/>
            <p:nvPr/>
          </p:nvSpPr>
          <p:spPr>
            <a:xfrm>
              <a:off x="5997065" y="2659473"/>
              <a:ext cx="2782479" cy="518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83" b="1" spc="184" dirty="0">
                  <a:solidFill>
                    <a:srgbClr val="CC0000"/>
                  </a:solidFill>
                  <a:latin typeface="+mj-lt"/>
                </a:rPr>
                <a:t>簡単 　</a:t>
              </a:r>
              <a:r>
                <a:rPr lang="en-US" altLang="ja-JP" sz="1483" b="1" spc="-184" dirty="0">
                  <a:solidFill>
                    <a:srgbClr val="CC0000"/>
                  </a:solidFill>
                  <a:latin typeface="+mj-lt"/>
                </a:rPr>
                <a:t> </a:t>
              </a:r>
              <a:r>
                <a:rPr lang="ja-JP" altLang="en-US" sz="1483" b="1" spc="-184" dirty="0">
                  <a:solidFill>
                    <a:srgbClr val="CC0000"/>
                  </a:solidFill>
                  <a:latin typeface="+mj-lt"/>
                </a:rPr>
                <a:t>    </a:t>
              </a:r>
              <a:r>
                <a:rPr lang="ja-JP" altLang="en-US" sz="1483" b="1" spc="184" dirty="0">
                  <a:solidFill>
                    <a:srgbClr val="CC0000"/>
                  </a:solidFill>
                  <a:latin typeface="+mj-lt"/>
                </a:rPr>
                <a:t>ステップ</a:t>
              </a:r>
            </a:p>
          </p:txBody>
        </p:sp>
        <p:pic>
          <p:nvPicPr>
            <p:cNvPr id="38" name="グラフィックス 37" descr="バッジ 単色塗りつぶし">
              <a:extLst>
                <a:ext uri="{FF2B5EF4-FFF2-40B4-BE49-F238E27FC236}">
                  <a16:creationId xmlns:a16="http://schemas.microsoft.com/office/drawing/2014/main" id="{498940A6-8AEC-4ADE-B5CA-E0E2F0CD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08035" y="2537258"/>
              <a:ext cx="640874" cy="640874"/>
            </a:xfrm>
            <a:prstGeom prst="rect">
              <a:avLst/>
            </a:prstGeom>
          </p:spPr>
        </p:pic>
      </p:grp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8A299E91-1F4E-954D-B6AA-1AA228482F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84" y="5418645"/>
            <a:ext cx="646314" cy="807893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12B9886-C3EA-4866-B2E3-657F0A321045}"/>
              </a:ext>
            </a:extLst>
          </p:cNvPr>
          <p:cNvGrpSpPr/>
          <p:nvPr/>
        </p:nvGrpSpPr>
        <p:grpSpPr>
          <a:xfrm rot="20696619">
            <a:off x="2363781" y="3172396"/>
            <a:ext cx="161624" cy="227380"/>
            <a:chOff x="897373" y="5131385"/>
            <a:chExt cx="361252" cy="464131"/>
          </a:xfrm>
        </p:grpSpPr>
        <p:cxnSp>
          <p:nvCxnSpPr>
            <p:cNvPr id="3" name="直線コネクタ 2">
              <a:extLst>
                <a:ext uri="{FF2B5EF4-FFF2-40B4-BE49-F238E27FC236}">
                  <a16:creationId xmlns:a16="http://schemas.microsoft.com/office/drawing/2014/main" id="{843D20F2-3D33-4D42-879A-AF742FAB9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373" y="5131385"/>
              <a:ext cx="234327" cy="209216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36488EEF-AFD5-41FB-88CD-F7C87AAE9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536" y="5385160"/>
              <a:ext cx="293089" cy="4884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F1682CCA-6AF8-4803-BE26-ACCBAD4FB78E}"/>
                </a:ext>
              </a:extLst>
            </p:cNvPr>
            <p:cNvCxnSpPr>
              <a:cxnSpLocks/>
            </p:cNvCxnSpPr>
            <p:nvPr/>
          </p:nvCxnSpPr>
          <p:spPr>
            <a:xfrm>
              <a:off x="965536" y="5532450"/>
              <a:ext cx="293089" cy="63066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82880FF3-0A10-4847-BA4F-BF667CDBB458}"/>
              </a:ext>
            </a:extLst>
          </p:cNvPr>
          <p:cNvSpPr/>
          <p:nvPr/>
        </p:nvSpPr>
        <p:spPr>
          <a:xfrm>
            <a:off x="2496174" y="384083"/>
            <a:ext cx="3696664" cy="1005915"/>
          </a:xfrm>
          <a:prstGeom prst="rect">
            <a:avLst/>
          </a:prstGeom>
          <a:noFill/>
        </p:spPr>
        <p:txBody>
          <a:bodyPr wrap="square" lIns="56513" tIns="28257" rIns="56513" bIns="28257">
            <a:spAutoFit/>
          </a:bodyPr>
          <a:lstStyle/>
          <a:p>
            <a:pPr algn="dist"/>
            <a:r>
              <a:rPr lang="ja-JP" altLang="en-US" sz="32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32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32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32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dist"/>
            <a:endParaRPr lang="en-US" altLang="ja-JP" sz="2966" b="1" spc="-184" dirty="0">
              <a:ln w="9525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</p:txBody>
      </p:sp>
      <p:sp>
        <p:nvSpPr>
          <p:cNvPr id="42" name="吹き出し: 円形 41">
            <a:extLst>
              <a:ext uri="{FF2B5EF4-FFF2-40B4-BE49-F238E27FC236}">
                <a16:creationId xmlns:a16="http://schemas.microsoft.com/office/drawing/2014/main" id="{3DA5ED99-0AE8-4F3C-91CD-247EF9A78B84}"/>
              </a:ext>
            </a:extLst>
          </p:cNvPr>
          <p:cNvSpPr/>
          <p:nvPr/>
        </p:nvSpPr>
        <p:spPr>
          <a:xfrm>
            <a:off x="523261" y="3320792"/>
            <a:ext cx="1318108" cy="501080"/>
          </a:xfrm>
          <a:prstGeom prst="wedgeEllipseCallout">
            <a:avLst>
              <a:gd name="adj1" fmla="val 47768"/>
              <a:gd name="adj2" fmla="val 4459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C714438-AA4A-4351-B8AC-F867B45EF548}"/>
              </a:ext>
            </a:extLst>
          </p:cNvPr>
          <p:cNvSpPr txBox="1"/>
          <p:nvPr/>
        </p:nvSpPr>
        <p:spPr>
          <a:xfrm>
            <a:off x="675570" y="3402253"/>
            <a:ext cx="1947647" cy="35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730" b="1" spc="-184" dirty="0">
                <a:solidFill>
                  <a:schemeClr val="bg1"/>
                </a:solidFill>
                <a:latin typeface="+mj-lt"/>
              </a:rPr>
              <a:t>ク チ コ ミ 　 </a:t>
            </a:r>
            <a:r>
              <a:rPr lang="ja-JP" altLang="en-US" sz="1483" b="1" spc="184" dirty="0">
                <a:latin typeface="+mj-lt"/>
              </a:rPr>
              <a:t>投稿</a:t>
            </a:r>
            <a:endParaRPr lang="ja-JP" altLang="en-US" sz="1730" b="1" spc="184" dirty="0">
              <a:latin typeface="+mj-lt"/>
            </a:endParaRPr>
          </a:p>
        </p:txBody>
      </p:sp>
      <p:pic>
        <p:nvPicPr>
          <p:cNvPr id="4" name="グラフィックス 3" descr="星 単色塗りつぶし">
            <a:extLst>
              <a:ext uri="{FF2B5EF4-FFF2-40B4-BE49-F238E27FC236}">
                <a16:creationId xmlns:a16="http://schemas.microsoft.com/office/drawing/2014/main" id="{1B3BC3DC-0ECD-45D2-A6F2-4D78638A0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75354" y="1517241"/>
            <a:ext cx="565126" cy="565126"/>
          </a:xfrm>
          <a:prstGeom prst="rect">
            <a:avLst/>
          </a:prstGeom>
        </p:spPr>
      </p:pic>
      <p:pic>
        <p:nvPicPr>
          <p:cNvPr id="29" name="グラフィックス 28" descr="星 単色塗りつぶし">
            <a:extLst>
              <a:ext uri="{FF2B5EF4-FFF2-40B4-BE49-F238E27FC236}">
                <a16:creationId xmlns:a16="http://schemas.microsoft.com/office/drawing/2014/main" id="{E90AAD3A-C97E-4CD5-B4AB-460146826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18053" y="1512756"/>
            <a:ext cx="565126" cy="565126"/>
          </a:xfrm>
          <a:prstGeom prst="rect">
            <a:avLst/>
          </a:prstGeom>
        </p:spPr>
      </p:pic>
      <p:pic>
        <p:nvPicPr>
          <p:cNvPr id="30" name="グラフィックス 29" descr="星 単色塗りつぶし">
            <a:extLst>
              <a:ext uri="{FF2B5EF4-FFF2-40B4-BE49-F238E27FC236}">
                <a16:creationId xmlns:a16="http://schemas.microsoft.com/office/drawing/2014/main" id="{0E98345C-9064-4141-A6C8-72EA3CAD17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66676" y="1512756"/>
            <a:ext cx="565126" cy="565126"/>
          </a:xfrm>
          <a:prstGeom prst="rect">
            <a:avLst/>
          </a:prstGeom>
        </p:spPr>
      </p:pic>
      <p:pic>
        <p:nvPicPr>
          <p:cNvPr id="31" name="グラフィックス 30" descr="星 単色塗りつぶし">
            <a:extLst>
              <a:ext uri="{FF2B5EF4-FFF2-40B4-BE49-F238E27FC236}">
                <a16:creationId xmlns:a16="http://schemas.microsoft.com/office/drawing/2014/main" id="{B9738C2D-400D-479B-B1DB-06035BA9A9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18343" y="1517240"/>
            <a:ext cx="565126" cy="565126"/>
          </a:xfrm>
          <a:prstGeom prst="rect">
            <a:avLst/>
          </a:prstGeom>
        </p:spPr>
      </p:pic>
      <p:pic>
        <p:nvPicPr>
          <p:cNvPr id="32" name="グラフィックス 31" descr="星 単色塗りつぶし">
            <a:extLst>
              <a:ext uri="{FF2B5EF4-FFF2-40B4-BE49-F238E27FC236}">
                <a16:creationId xmlns:a16="http://schemas.microsoft.com/office/drawing/2014/main" id="{E1795B18-6812-4E94-B6E1-785B5034A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7804" y="1510909"/>
            <a:ext cx="565126" cy="5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3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図形, 四角形&#10;&#10;自動的に生成された説明">
            <a:extLst>
              <a:ext uri="{FF2B5EF4-FFF2-40B4-BE49-F238E27FC236}">
                <a16:creationId xmlns:a16="http://schemas.microsoft.com/office/drawing/2014/main" id="{7C529E65-2F84-41BA-8DF8-94EFC0F85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57" y="2253423"/>
            <a:ext cx="1677966" cy="168065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AD06F-AA92-45D1-884F-74B3D939999E}"/>
              </a:ext>
            </a:extLst>
          </p:cNvPr>
          <p:cNvSpPr txBox="1"/>
          <p:nvPr/>
        </p:nvSpPr>
        <p:spPr>
          <a:xfrm>
            <a:off x="3310081" y="4069966"/>
            <a:ext cx="1623958" cy="396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9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989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989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450C53-A533-4E74-91CC-D3B708F02938}"/>
              </a:ext>
            </a:extLst>
          </p:cNvPr>
          <p:cNvSpPr txBox="1"/>
          <p:nvPr/>
        </p:nvSpPr>
        <p:spPr>
          <a:xfrm>
            <a:off x="5243560" y="4078285"/>
            <a:ext cx="1997050" cy="396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9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989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フローチャート: 抜出し 1">
            <a:extLst>
              <a:ext uri="{FF2B5EF4-FFF2-40B4-BE49-F238E27FC236}">
                <a16:creationId xmlns:a16="http://schemas.microsoft.com/office/drawing/2014/main" id="{4B91860D-8502-4BD1-BABF-344CB60B524A}"/>
              </a:ext>
            </a:extLst>
          </p:cNvPr>
          <p:cNvSpPr/>
          <p:nvPr/>
        </p:nvSpPr>
        <p:spPr>
          <a:xfrm rot="5400000">
            <a:off x="5032711" y="3171297"/>
            <a:ext cx="316988" cy="272422"/>
          </a:xfrm>
          <a:prstGeom prst="flowChartExtra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/>
          </a:p>
        </p:txBody>
      </p:sp>
      <p:pic>
        <p:nvPicPr>
          <p:cNvPr id="4" name="図 3" descr="挿絵, 抽象 が含まれている画像&#10;&#10;自動的に生成された説明">
            <a:extLst>
              <a:ext uri="{FF2B5EF4-FFF2-40B4-BE49-F238E27FC236}">
                <a16:creationId xmlns:a16="http://schemas.microsoft.com/office/drawing/2014/main" id="{5080B03F-60DF-4626-9E11-4EE7E4616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8" y="2518639"/>
            <a:ext cx="1089518" cy="623012"/>
          </a:xfrm>
          <a:prstGeom prst="rect">
            <a:avLst/>
          </a:prstGeom>
        </p:spPr>
      </p:pic>
      <p:pic>
        <p:nvPicPr>
          <p:cNvPr id="17" name="図 16" descr="図形&#10;&#10;低い精度で自動的に生成された説明">
            <a:extLst>
              <a:ext uri="{FF2B5EF4-FFF2-40B4-BE49-F238E27FC236}">
                <a16:creationId xmlns:a16="http://schemas.microsoft.com/office/drawing/2014/main" id="{C8AB4C93-7B1F-4EDE-9F51-845F7E81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8" y="147722"/>
            <a:ext cx="3523559" cy="444080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CEAF25-6C2E-41B6-8BFD-3F66D66575DD}"/>
              </a:ext>
            </a:extLst>
          </p:cNvPr>
          <p:cNvSpPr txBox="1"/>
          <p:nvPr/>
        </p:nvSpPr>
        <p:spPr>
          <a:xfrm>
            <a:off x="3275947" y="1898114"/>
            <a:ext cx="3935224" cy="44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spc="184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皆さんの応援をお願いします！</a:t>
            </a:r>
          </a:p>
          <a:p>
            <a:pPr algn="ctr"/>
            <a:endParaRPr lang="en-US" altLang="ja-JP" sz="1112" spc="184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フローチャート: 処理 11">
            <a:extLst>
              <a:ext uri="{FF2B5EF4-FFF2-40B4-BE49-F238E27FC236}">
                <a16:creationId xmlns:a16="http://schemas.microsoft.com/office/drawing/2014/main" id="{FDA021E6-D8BD-4F6E-B5BC-D1679A6911CE}"/>
              </a:ext>
            </a:extLst>
          </p:cNvPr>
          <p:cNvSpPr/>
          <p:nvPr/>
        </p:nvSpPr>
        <p:spPr>
          <a:xfrm>
            <a:off x="229369" y="199759"/>
            <a:ext cx="7100939" cy="4928134"/>
          </a:xfrm>
          <a:prstGeom prst="flowChartProcess">
            <a:avLst/>
          </a:prstGeom>
          <a:noFill/>
          <a:ln w="254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>
              <a:highlight>
                <a:srgbClr val="FFFF00"/>
              </a:highlight>
            </a:endParaRPr>
          </a:p>
        </p:txBody>
      </p:sp>
      <p:sp>
        <p:nvSpPr>
          <p:cNvPr id="23" name="フローチャート: 処理 22">
            <a:extLst>
              <a:ext uri="{FF2B5EF4-FFF2-40B4-BE49-F238E27FC236}">
                <a16:creationId xmlns:a16="http://schemas.microsoft.com/office/drawing/2014/main" id="{C39A6B2D-1AEA-41EC-8748-EF414799182A}"/>
              </a:ext>
            </a:extLst>
          </p:cNvPr>
          <p:cNvSpPr/>
          <p:nvPr/>
        </p:nvSpPr>
        <p:spPr>
          <a:xfrm>
            <a:off x="84095" y="55554"/>
            <a:ext cx="7391487" cy="5216545"/>
          </a:xfrm>
          <a:prstGeom prst="flowChartProcess">
            <a:avLst/>
          </a:prstGeom>
          <a:noFill/>
          <a:ln w="2540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>
              <a:highlight>
                <a:srgbClr val="FFFF00"/>
              </a:highligh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E830C0-1D87-971B-28DA-4B546F9745D6}"/>
              </a:ext>
            </a:extLst>
          </p:cNvPr>
          <p:cNvSpPr txBox="1"/>
          <p:nvPr/>
        </p:nvSpPr>
        <p:spPr>
          <a:xfrm>
            <a:off x="3580939" y="936632"/>
            <a:ext cx="3325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2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2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2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2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41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図形, 四角形&#10;&#10;自動的に生成された説明">
            <a:extLst>
              <a:ext uri="{FF2B5EF4-FFF2-40B4-BE49-F238E27FC236}">
                <a16:creationId xmlns:a16="http://schemas.microsoft.com/office/drawing/2014/main" id="{7C529E65-2F84-41BA-8DF8-94EFC0F85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93" y="2270232"/>
            <a:ext cx="1677966" cy="168065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AD06F-AA92-45D1-884F-74B3D939999E}"/>
              </a:ext>
            </a:extLst>
          </p:cNvPr>
          <p:cNvSpPr txBox="1"/>
          <p:nvPr/>
        </p:nvSpPr>
        <p:spPr>
          <a:xfrm>
            <a:off x="3310081" y="4069966"/>
            <a:ext cx="1623958" cy="396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9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989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989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450C53-A533-4E74-91CC-D3B708F02938}"/>
              </a:ext>
            </a:extLst>
          </p:cNvPr>
          <p:cNvSpPr txBox="1"/>
          <p:nvPr/>
        </p:nvSpPr>
        <p:spPr>
          <a:xfrm>
            <a:off x="5243560" y="4078285"/>
            <a:ext cx="1997050" cy="396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9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989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フローチャート: 抜出し 1">
            <a:extLst>
              <a:ext uri="{FF2B5EF4-FFF2-40B4-BE49-F238E27FC236}">
                <a16:creationId xmlns:a16="http://schemas.microsoft.com/office/drawing/2014/main" id="{4B91860D-8502-4BD1-BABF-344CB60B524A}"/>
              </a:ext>
            </a:extLst>
          </p:cNvPr>
          <p:cNvSpPr/>
          <p:nvPr/>
        </p:nvSpPr>
        <p:spPr>
          <a:xfrm rot="5400000">
            <a:off x="5085066" y="3163934"/>
            <a:ext cx="316988" cy="272422"/>
          </a:xfrm>
          <a:prstGeom prst="flowChartExtra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/>
          </a:p>
        </p:txBody>
      </p:sp>
      <p:pic>
        <p:nvPicPr>
          <p:cNvPr id="4" name="図 3" descr="挿絵, 抽象 が含まれている画像&#10;&#10;自動的に生成された説明">
            <a:extLst>
              <a:ext uri="{FF2B5EF4-FFF2-40B4-BE49-F238E27FC236}">
                <a16:creationId xmlns:a16="http://schemas.microsoft.com/office/drawing/2014/main" id="{5080B03F-60DF-4626-9E11-4EE7E4616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57" y="2799054"/>
            <a:ext cx="1089518" cy="623012"/>
          </a:xfrm>
          <a:prstGeom prst="rect">
            <a:avLst/>
          </a:prstGeom>
        </p:spPr>
      </p:pic>
      <p:pic>
        <p:nvPicPr>
          <p:cNvPr id="17" name="図 16" descr="図形&#10;&#10;低い精度で自動的に生成された説明">
            <a:extLst>
              <a:ext uri="{FF2B5EF4-FFF2-40B4-BE49-F238E27FC236}">
                <a16:creationId xmlns:a16="http://schemas.microsoft.com/office/drawing/2014/main" id="{C8AB4C93-7B1F-4EDE-9F51-845F7E81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5" y="443424"/>
            <a:ext cx="3523559" cy="444080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CEAF25-6C2E-41B6-8BFD-3F66D66575DD}"/>
              </a:ext>
            </a:extLst>
          </p:cNvPr>
          <p:cNvSpPr txBox="1"/>
          <p:nvPr/>
        </p:nvSpPr>
        <p:spPr>
          <a:xfrm>
            <a:off x="3481779" y="1815599"/>
            <a:ext cx="3523559" cy="43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12" b="1" spc="184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</a:t>
            </a:r>
          </a:p>
          <a:p>
            <a:pPr algn="ctr"/>
            <a:endParaRPr lang="en-US" altLang="ja-JP" sz="1112" spc="184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フローチャート: 処理 11">
            <a:extLst>
              <a:ext uri="{FF2B5EF4-FFF2-40B4-BE49-F238E27FC236}">
                <a16:creationId xmlns:a16="http://schemas.microsoft.com/office/drawing/2014/main" id="{FDA021E6-D8BD-4F6E-B5BC-D1679A6911CE}"/>
              </a:ext>
            </a:extLst>
          </p:cNvPr>
          <p:cNvSpPr/>
          <p:nvPr/>
        </p:nvSpPr>
        <p:spPr>
          <a:xfrm>
            <a:off x="229369" y="199759"/>
            <a:ext cx="7100939" cy="4928134"/>
          </a:xfrm>
          <a:prstGeom prst="flowChartProcess">
            <a:avLst/>
          </a:prstGeom>
          <a:noFill/>
          <a:ln w="254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12" dirty="0">
              <a:highlight>
                <a:srgbClr val="FFFF00"/>
              </a:highlight>
            </a:endParaRPr>
          </a:p>
        </p:txBody>
      </p:sp>
      <p:sp>
        <p:nvSpPr>
          <p:cNvPr id="23" name="フローチャート: 処理 22">
            <a:extLst>
              <a:ext uri="{FF2B5EF4-FFF2-40B4-BE49-F238E27FC236}">
                <a16:creationId xmlns:a16="http://schemas.microsoft.com/office/drawing/2014/main" id="{C39A6B2D-1AEA-41EC-8748-EF414799182A}"/>
              </a:ext>
            </a:extLst>
          </p:cNvPr>
          <p:cNvSpPr/>
          <p:nvPr/>
        </p:nvSpPr>
        <p:spPr>
          <a:xfrm>
            <a:off x="84095" y="55554"/>
            <a:ext cx="7391487" cy="5216545"/>
          </a:xfrm>
          <a:prstGeom prst="flowChartProcess">
            <a:avLst/>
          </a:prstGeom>
          <a:noFill/>
          <a:ln w="2540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69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2C8CB5-527C-0871-9B82-D4B4818E9ACE}"/>
              </a:ext>
            </a:extLst>
          </p:cNvPr>
          <p:cNvSpPr txBox="1"/>
          <p:nvPr/>
        </p:nvSpPr>
        <p:spPr>
          <a:xfrm>
            <a:off x="3195886" y="833056"/>
            <a:ext cx="3821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522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ピンク色の花&#10;&#10;低い精度で自動的に生成された説明">
            <a:extLst>
              <a:ext uri="{FF2B5EF4-FFF2-40B4-BE49-F238E27FC236}">
                <a16:creationId xmlns:a16="http://schemas.microsoft.com/office/drawing/2014/main" id="{DAEA65E3-EF8E-4C8A-8210-5A64952AC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9895" b="29426"/>
          <a:stretch/>
        </p:blipFill>
        <p:spPr>
          <a:xfrm>
            <a:off x="1" y="0"/>
            <a:ext cx="7559674" cy="3759920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03BB95-C643-4E26-8B69-6D0D820EA4E0}"/>
              </a:ext>
            </a:extLst>
          </p:cNvPr>
          <p:cNvSpPr/>
          <p:nvPr/>
        </p:nvSpPr>
        <p:spPr>
          <a:xfrm>
            <a:off x="4774070" y="4067700"/>
            <a:ext cx="848370" cy="7965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93FDE82-29F4-4A24-A737-9C27A9542D23}"/>
              </a:ext>
            </a:extLst>
          </p:cNvPr>
          <p:cNvSpPr/>
          <p:nvPr/>
        </p:nvSpPr>
        <p:spPr>
          <a:xfrm>
            <a:off x="6183334" y="4052311"/>
            <a:ext cx="848370" cy="7965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C1D54F-359D-4135-9646-E6B14005EE9E}"/>
              </a:ext>
            </a:extLst>
          </p:cNvPr>
          <p:cNvSpPr txBox="1"/>
          <p:nvPr/>
        </p:nvSpPr>
        <p:spPr>
          <a:xfrm>
            <a:off x="5652672" y="4895055"/>
            <a:ext cx="1907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latin typeface="Californian FB" panose="0207040306080B030204" pitchFamily="18" charset="0"/>
                <a:ea typeface="メイリオ" panose="020B0604030504040204" pitchFamily="50" charset="-128"/>
              </a:rPr>
              <a:t>Google</a:t>
            </a:r>
            <a:r>
              <a:rPr kumimoji="1" lang="ja-JP" altLang="en-US" sz="1200" b="1" dirty="0">
                <a:latin typeface="Californian FB" panose="0207040306080B030204" pitchFamily="18" charset="0"/>
                <a:ea typeface="メイリオ" panose="020B0604030504040204" pitchFamily="50" charset="-128"/>
              </a:rPr>
              <a:t> </a:t>
            </a:r>
            <a:r>
              <a:rPr kumimoji="1" lang="ja-JP" altLang="en-US" sz="7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クチコミ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995E86-5C38-4D8D-AC76-EFE31528D609}"/>
              </a:ext>
            </a:extLst>
          </p:cNvPr>
          <p:cNvSpPr txBox="1"/>
          <p:nvPr/>
        </p:nvSpPr>
        <p:spPr>
          <a:xfrm>
            <a:off x="4202777" y="4895054"/>
            <a:ext cx="1907002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1" dirty="0">
                <a:latin typeface="Monotype Corsiva" panose="03010101010201010101" pitchFamily="66" charset="0"/>
                <a:ea typeface="Microsoft JhengHei UI Light" panose="020B0304030504040204" pitchFamily="34" charset="-120"/>
                <a:cs typeface="Calibri" panose="020F0502020204030204" pitchFamily="34" charset="0"/>
              </a:rPr>
              <a:t>Instagram</a:t>
            </a:r>
            <a:endParaRPr kumimoji="1" lang="ja-JP" altLang="en-US" sz="499" spc="299" dirty="0">
              <a:latin typeface="Monotype Corsiva" panose="03010101010201010101" pitchFamily="66" charset="0"/>
              <a:ea typeface="Microsoft JhengHei UI Light" panose="020B0304030504040204" pitchFamily="34" charset="-12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DFFE2AE-405E-35C1-1E65-D58EE0B63E72}"/>
              </a:ext>
            </a:extLst>
          </p:cNvPr>
          <p:cNvSpPr txBox="1"/>
          <p:nvPr/>
        </p:nvSpPr>
        <p:spPr>
          <a:xfrm>
            <a:off x="527971" y="4325667"/>
            <a:ext cx="3779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89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B231C98-D0F4-4E7D-B712-C5D077BC8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7559675" cy="5327651"/>
          </a:xfrm>
          <a:prstGeom prst="rect">
            <a:avLst/>
          </a:prstGeom>
        </p:spPr>
      </p:pic>
      <p:sp>
        <p:nvSpPr>
          <p:cNvPr id="26" name="二等辺三角形 25">
            <a:extLst>
              <a:ext uri="{FF2B5EF4-FFF2-40B4-BE49-F238E27FC236}">
                <a16:creationId xmlns:a16="http://schemas.microsoft.com/office/drawing/2014/main" id="{0BE0ACD6-B49C-4F03-B437-7689F144CDC9}"/>
              </a:ext>
            </a:extLst>
          </p:cNvPr>
          <p:cNvSpPr/>
          <p:nvPr/>
        </p:nvSpPr>
        <p:spPr>
          <a:xfrm rot="5400000">
            <a:off x="3007537" y="4087654"/>
            <a:ext cx="205187" cy="160533"/>
          </a:xfrm>
          <a:prstGeom prst="triangle">
            <a:avLst>
              <a:gd name="adj" fmla="val 5000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95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C1D54F-359D-4135-9646-E6B14005EE9E}"/>
              </a:ext>
            </a:extLst>
          </p:cNvPr>
          <p:cNvSpPr txBox="1"/>
          <p:nvPr/>
        </p:nvSpPr>
        <p:spPr>
          <a:xfrm>
            <a:off x="566199" y="4914615"/>
            <a:ext cx="19070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spc="200" dirty="0">
                <a:latin typeface="Californian FB" panose="0207040306080B030204" pitchFamily="18" charset="0"/>
                <a:ea typeface="コーポレートやわ明 Medium" panose="02000600000000000000" pitchFamily="2" charset="-128"/>
              </a:rPr>
              <a:t>Google </a:t>
            </a:r>
            <a:r>
              <a:rPr kumimoji="1" lang="ja-JP" altLang="en-US" sz="1050" b="1" spc="99" dirty="0">
                <a:latin typeface="Californian FB" panose="0207040306080B030204" pitchFamily="18" charset="0"/>
                <a:ea typeface="コーポレートやわ明 Medium" panose="02000600000000000000" pitchFamily="2" charset="-128"/>
              </a:rPr>
              <a:t>クチコミ</a:t>
            </a:r>
            <a:endParaRPr kumimoji="1" lang="ja-JP" altLang="en-US" sz="400" b="1" spc="99" dirty="0">
              <a:latin typeface="Californian FB" panose="0207040306080B030204" pitchFamily="18" charset="0"/>
              <a:ea typeface="コーポレートやわ明 Medium" panose="02000600000000000000" pitchFamily="2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995E86-5C38-4D8D-AC76-EFE31528D609}"/>
              </a:ext>
            </a:extLst>
          </p:cNvPr>
          <p:cNvSpPr txBox="1"/>
          <p:nvPr/>
        </p:nvSpPr>
        <p:spPr>
          <a:xfrm>
            <a:off x="2028050" y="4901479"/>
            <a:ext cx="1907002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1" dirty="0">
                <a:latin typeface="Monotype Corsiva" panose="03010101010201010101" pitchFamily="66" charset="0"/>
                <a:ea typeface="Microsoft JhengHei UI Light" panose="020B0304030504040204" pitchFamily="34" charset="-120"/>
                <a:cs typeface="Calibri" panose="020F0502020204030204" pitchFamily="34" charset="0"/>
              </a:rPr>
              <a:t>Instagram</a:t>
            </a:r>
            <a:endParaRPr kumimoji="1" lang="ja-JP" altLang="en-US" sz="499" spc="299" dirty="0">
              <a:latin typeface="Monotype Corsiva" panose="03010101010201010101" pitchFamily="66" charset="0"/>
              <a:ea typeface="Microsoft JhengHei UI Light" panose="020B0304030504040204" pitchFamily="34" charset="-12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802923-A2CD-11E6-A368-FFC4F352C505}"/>
              </a:ext>
            </a:extLst>
          </p:cNvPr>
          <p:cNvSpPr txBox="1"/>
          <p:nvPr/>
        </p:nvSpPr>
        <p:spPr>
          <a:xfrm>
            <a:off x="1865312" y="3839808"/>
            <a:ext cx="3829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506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D7016BDB-1534-4C37-8556-309BF050C6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6567">
            <a:off x="3398701" y="1787454"/>
            <a:ext cx="2163507" cy="230076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04873A8-B5FC-477F-985A-1610EFFAC2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20" y="1787454"/>
            <a:ext cx="2163507" cy="2300761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82DB02D-F1BA-4E94-8492-5F7D92E80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3654" y="1764246"/>
            <a:ext cx="3361091" cy="240411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D7E2532-4EF3-4FBB-8FA9-F9D97FD7A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7533">
            <a:off x="4918750" y="3249138"/>
            <a:ext cx="2430890" cy="17387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0245F8-68FC-43DD-AE48-A171943A2E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0" y="732394"/>
            <a:ext cx="2045620" cy="193143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F96AC5-FA5C-4336-B88F-8BEC72131CA8}"/>
              </a:ext>
            </a:extLst>
          </p:cNvPr>
          <p:cNvSpPr txBox="1"/>
          <p:nvPr/>
        </p:nvSpPr>
        <p:spPr>
          <a:xfrm>
            <a:off x="4308975" y="4314047"/>
            <a:ext cx="190700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Californian FB" panose="0207040306080B030204" pitchFamily="18" charset="0"/>
                <a:ea typeface="メイリオ" panose="020B0604030504040204" pitchFamily="50" charset="-128"/>
              </a:rPr>
              <a:t>Google</a:t>
            </a:r>
            <a:endParaRPr kumimoji="1" lang="en-US" altLang="ja-JP" sz="1999" b="1" dirty="0">
              <a:latin typeface="Californian FB" panose="0207040306080B030204" pitchFamily="18" charset="0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050" spc="299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クチコミ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16D44F2-9B82-4AB5-A4E0-24A3E759E4C4}"/>
              </a:ext>
            </a:extLst>
          </p:cNvPr>
          <p:cNvSpPr txBox="1"/>
          <p:nvPr/>
        </p:nvSpPr>
        <p:spPr>
          <a:xfrm>
            <a:off x="1184665" y="2676054"/>
            <a:ext cx="19070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LINE</a:t>
            </a:r>
            <a:endParaRPr kumimoji="1" lang="en-US" altLang="ja-JP" sz="1999" dirty="0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ctr"/>
            <a:r>
              <a:rPr kumimoji="1" lang="ja-JP" altLang="en-US" sz="800" spc="299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ja-JP" altLang="en-US" sz="1000" spc="299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公式アカウント</a:t>
            </a:r>
            <a:endParaRPr kumimoji="1" lang="ja-JP" altLang="en-US" sz="800" spc="299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B12D912-A3BF-D6A0-FBA9-F7440B8A0B50}"/>
              </a:ext>
            </a:extLst>
          </p:cNvPr>
          <p:cNvSpPr txBox="1"/>
          <p:nvPr/>
        </p:nvSpPr>
        <p:spPr>
          <a:xfrm>
            <a:off x="490636" y="344283"/>
            <a:ext cx="3811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107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06237D30-4306-460D-ADA0-9DCE651C0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69" y="-41839"/>
            <a:ext cx="7559675" cy="519030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521DBCE-FD26-4E91-B201-E79C7A086837}"/>
              </a:ext>
            </a:extLst>
          </p:cNvPr>
          <p:cNvSpPr/>
          <p:nvPr/>
        </p:nvSpPr>
        <p:spPr>
          <a:xfrm>
            <a:off x="-143434" y="3944983"/>
            <a:ext cx="8041341" cy="1451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799" dirty="0"/>
              <a:t>っひうふふいうい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93FDE82-29F4-4A24-A737-9C27A9542D23}"/>
              </a:ext>
            </a:extLst>
          </p:cNvPr>
          <p:cNvSpPr/>
          <p:nvPr/>
        </p:nvSpPr>
        <p:spPr>
          <a:xfrm>
            <a:off x="6355683" y="4259796"/>
            <a:ext cx="830543" cy="785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98C91FF-2ACF-4B4F-9383-519AB132B210}"/>
              </a:ext>
            </a:extLst>
          </p:cNvPr>
          <p:cNvSpPr/>
          <p:nvPr/>
        </p:nvSpPr>
        <p:spPr>
          <a:xfrm>
            <a:off x="5152884" y="4259796"/>
            <a:ext cx="830543" cy="7858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995E86-5C38-4D8D-AC76-EFE31528D609}"/>
              </a:ext>
            </a:extLst>
          </p:cNvPr>
          <p:cNvSpPr txBox="1"/>
          <p:nvPr/>
        </p:nvSpPr>
        <p:spPr>
          <a:xfrm>
            <a:off x="4614654" y="5009971"/>
            <a:ext cx="1907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Microsoft JhengHei UI Light" panose="020B0304030504040204" pitchFamily="34" charset="-120"/>
                <a:cs typeface="Calibri" panose="020F0502020204030204" pitchFamily="34" charset="0"/>
              </a:rPr>
              <a:t>Instagram</a:t>
            </a:r>
            <a:endParaRPr kumimoji="1" lang="ja-JP" altLang="en-US" sz="400" b="1" spc="299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  <a:ea typeface="Microsoft JhengHei UI Light" panose="020B0304030504040204" pitchFamily="34" charset="-12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C1D54F-359D-4135-9646-E6B14005EE9E}"/>
              </a:ext>
            </a:extLst>
          </p:cNvPr>
          <p:cNvSpPr txBox="1"/>
          <p:nvPr/>
        </p:nvSpPr>
        <p:spPr>
          <a:xfrm>
            <a:off x="5813476" y="5022169"/>
            <a:ext cx="1907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  <a:ea typeface="メイリオ" panose="020B0604030504040204" pitchFamily="50" charset="-128"/>
              </a:rPr>
              <a:t>Google</a:t>
            </a:r>
            <a:r>
              <a:rPr kumimoji="1" lang="ja-JP" altLang="en-US" sz="1200" b="1" dirty="0">
                <a:solidFill>
                  <a:schemeClr val="accent6">
                    <a:lumMod val="50000"/>
                  </a:schemeClr>
                </a:solidFill>
                <a:latin typeface="Californian FB" panose="0207040306080B030204" pitchFamily="18" charset="0"/>
                <a:ea typeface="メイリオ" panose="020B0604030504040204" pitchFamily="50" charset="-128"/>
              </a:rPr>
              <a:t> </a:t>
            </a:r>
            <a:r>
              <a:rPr kumimoji="1" lang="ja-JP" altLang="en-US" sz="600" b="1" dirty="0">
                <a:solidFill>
                  <a:schemeClr val="accent6">
                    <a:lumMod val="50000"/>
                  </a:schemeClr>
                </a:solidFill>
                <a:latin typeface="マメロン 5 Hi Regular" panose="00000500000000000000" pitchFamily="50" charset="-128"/>
                <a:ea typeface="マメロン 5 Hi Regular" panose="00000500000000000000" pitchFamily="50" charset="-128"/>
              </a:rPr>
              <a:t>クチコミ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43ACC5-8219-76CE-A53A-75F0266EADCC}"/>
              </a:ext>
            </a:extLst>
          </p:cNvPr>
          <p:cNvSpPr txBox="1"/>
          <p:nvPr/>
        </p:nvSpPr>
        <p:spPr>
          <a:xfrm>
            <a:off x="592724" y="4468077"/>
            <a:ext cx="4021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5002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図 97">
            <a:extLst>
              <a:ext uri="{FF2B5EF4-FFF2-40B4-BE49-F238E27FC236}">
                <a16:creationId xmlns:a16="http://schemas.microsoft.com/office/drawing/2014/main" id="{3F8492A9-39D0-405B-A63A-7390E32A21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" y="1"/>
            <a:ext cx="2751200" cy="5327651"/>
          </a:xfrm>
          <a:prstGeom prst="rect">
            <a:avLst/>
          </a:prstGeom>
        </p:spPr>
      </p:pic>
      <p:sp>
        <p:nvSpPr>
          <p:cNvPr id="84" name="楕円 83">
            <a:extLst>
              <a:ext uri="{FF2B5EF4-FFF2-40B4-BE49-F238E27FC236}">
                <a16:creationId xmlns:a16="http://schemas.microsoft.com/office/drawing/2014/main" id="{1A20973E-1276-458B-946C-3A8714D5A313}"/>
              </a:ext>
            </a:extLst>
          </p:cNvPr>
          <p:cNvSpPr/>
          <p:nvPr/>
        </p:nvSpPr>
        <p:spPr>
          <a:xfrm>
            <a:off x="3014895" y="1842648"/>
            <a:ext cx="2199720" cy="218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sp>
        <p:nvSpPr>
          <p:cNvPr id="83" name="楕円 82">
            <a:extLst>
              <a:ext uri="{FF2B5EF4-FFF2-40B4-BE49-F238E27FC236}">
                <a16:creationId xmlns:a16="http://schemas.microsoft.com/office/drawing/2014/main" id="{53B37B64-02D4-47A4-A70E-78066D5184BC}"/>
              </a:ext>
            </a:extLst>
          </p:cNvPr>
          <p:cNvSpPr/>
          <p:nvPr/>
        </p:nvSpPr>
        <p:spPr>
          <a:xfrm>
            <a:off x="5068060" y="2935663"/>
            <a:ext cx="2199720" cy="218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39D43B-B205-4FAB-AFD0-3DAE728D8B91}"/>
              </a:ext>
            </a:extLst>
          </p:cNvPr>
          <p:cNvSpPr txBox="1"/>
          <p:nvPr/>
        </p:nvSpPr>
        <p:spPr>
          <a:xfrm>
            <a:off x="2802244" y="1330431"/>
            <a:ext cx="48247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spc="37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AD06F-AA92-45D1-884F-74B3D939999E}"/>
              </a:ext>
            </a:extLst>
          </p:cNvPr>
          <p:cNvSpPr txBox="1"/>
          <p:nvPr/>
        </p:nvSpPr>
        <p:spPr>
          <a:xfrm>
            <a:off x="3308698" y="3645888"/>
            <a:ext cx="1632688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988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ADCE5A5-4C7E-45A8-AE6A-740496CAF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87" y="3316058"/>
            <a:ext cx="1451542" cy="1451542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450C53-A533-4E74-91CC-D3B708F02938}"/>
              </a:ext>
            </a:extLst>
          </p:cNvPr>
          <p:cNvSpPr txBox="1"/>
          <p:nvPr/>
        </p:nvSpPr>
        <p:spPr>
          <a:xfrm>
            <a:off x="5120591" y="4821573"/>
            <a:ext cx="2199720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988" dirty="0">
              <a:solidFill>
                <a:schemeClr val="accent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6089FDBE-03B8-488E-BACD-9EF54CEF0ECC}"/>
              </a:ext>
            </a:extLst>
          </p:cNvPr>
          <p:cNvSpPr/>
          <p:nvPr/>
        </p:nvSpPr>
        <p:spPr>
          <a:xfrm>
            <a:off x="3479401" y="493049"/>
            <a:ext cx="3411865" cy="487953"/>
          </a:xfrm>
          <a:prstGeom prst="rect">
            <a:avLst/>
          </a:prstGeom>
          <a:noFill/>
        </p:spPr>
        <p:txBody>
          <a:bodyPr wrap="square" lIns="56513" tIns="28257" rIns="56513" bIns="28257">
            <a:spAutoFit/>
          </a:bodyPr>
          <a:lstStyle/>
          <a:p>
            <a:pPr algn="dist"/>
            <a:r>
              <a:rPr lang="ja-JP" altLang="en-US" sz="2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2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2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2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00" name="グラフィックス 99" descr="戻る (RTL)">
            <a:extLst>
              <a:ext uri="{FF2B5EF4-FFF2-40B4-BE49-F238E27FC236}">
                <a16:creationId xmlns:a16="http://schemas.microsoft.com/office/drawing/2014/main" id="{E50B5A0F-B314-4436-B620-554D1D50E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66147">
            <a:off x="4928997" y="2712177"/>
            <a:ext cx="512673" cy="512673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A016FD7F-D1B1-440A-BD47-B1BCB5F8B3F0}"/>
              </a:ext>
            </a:extLst>
          </p:cNvPr>
          <p:cNvGrpSpPr/>
          <p:nvPr/>
        </p:nvGrpSpPr>
        <p:grpSpPr>
          <a:xfrm>
            <a:off x="5313596" y="3280340"/>
            <a:ext cx="906856" cy="792767"/>
            <a:chOff x="5961849" y="2448513"/>
            <a:chExt cx="1095754" cy="957900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FB6DD8FE-D837-4173-95D2-96BBA76B1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000" b="85000" l="9766" r="99375">
                          <a14:foregroundMark x1="13281" y1="22891" x2="46953" y2="49688"/>
                          <a14:foregroundMark x1="46953" y1="49688" x2="51328" y2="70859"/>
                          <a14:foregroundMark x1="21016" y1="21484" x2="46172" y2="52422"/>
                          <a14:foregroundMark x1="46172" y1="52422" x2="18750" y2="22891"/>
                          <a14:foregroundMark x1="18750" y1="22891" x2="62969" y2="24297"/>
                          <a14:foregroundMark x1="62969" y1="24297" x2="95781" y2="52812"/>
                          <a14:foregroundMark x1="95781" y1="52812" x2="68047" y2="82188"/>
                          <a14:foregroundMark x1="68047" y1="82188" x2="29375" y2="77656"/>
                          <a14:foregroundMark x1="29375" y1="77656" x2="17031" y2="32109"/>
                          <a14:foregroundMark x1="17031" y1="32109" x2="18203" y2="26406"/>
                          <a14:foregroundMark x1="61953" y1="46875" x2="90859" y2="63125"/>
                          <a14:foregroundMark x1="66875" y1="22891" x2="96484" y2="50313"/>
                          <a14:foregroundMark x1="96484" y1="50313" x2="67188" y2="77969"/>
                          <a14:foregroundMark x1="67188" y1="77969" x2="38672" y2="77266"/>
                          <a14:foregroundMark x1="18203" y1="72266" x2="70391" y2="81484"/>
                          <a14:foregroundMark x1="16094" y1="72266" x2="26641" y2="80078"/>
                          <a14:foregroundMark x1="82422" y1="76563" x2="95781" y2="75859"/>
                          <a14:foregroundMark x1="74609" y1="27813" x2="95078" y2="45469"/>
                          <a14:foregroundMark x1="19609" y1="20078" x2="87344" y2="27813"/>
                          <a14:foregroundMark x1="86641" y1="15156" x2="99375" y2="39844"/>
                          <a14:foregroundMark x1="9766" y1="28516" x2="9766" y2="28516"/>
                          <a14:foregroundMark x1="29453" y1="29219" x2="52031" y2="53281"/>
                          <a14:foregroundMark x1="37969" y1="37031" x2="63359" y2="70469"/>
                          <a14:foregroundMark x1="63359" y1="70469" x2="26797" y2="85000"/>
                          <a14:foregroundMark x1="26797" y1="85000" x2="23828" y2="8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9" t="14548" b="13203"/>
            <a:stretch/>
          </p:blipFill>
          <p:spPr>
            <a:xfrm>
              <a:off x="5961849" y="2448513"/>
              <a:ext cx="1091467" cy="891634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479DC740-A3CF-4E7D-BB6D-F2F0B194B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000" b="85000" l="9766" r="99375">
                          <a14:foregroundMark x1="13281" y1="22891" x2="46953" y2="49688"/>
                          <a14:foregroundMark x1="46953" y1="49688" x2="51328" y2="70859"/>
                          <a14:foregroundMark x1="21016" y1="21484" x2="46172" y2="52422"/>
                          <a14:foregroundMark x1="46172" y1="52422" x2="18750" y2="22891"/>
                          <a14:foregroundMark x1="18750" y1="22891" x2="62969" y2="24297"/>
                          <a14:foregroundMark x1="62969" y1="24297" x2="95781" y2="52812"/>
                          <a14:foregroundMark x1="95781" y1="52812" x2="68047" y2="82188"/>
                          <a14:foregroundMark x1="68047" y1="82188" x2="29375" y2="77656"/>
                          <a14:foregroundMark x1="29375" y1="77656" x2="17031" y2="32109"/>
                          <a14:foregroundMark x1="17031" y1="32109" x2="18203" y2="26406"/>
                          <a14:foregroundMark x1="61953" y1="46875" x2="90859" y2="63125"/>
                          <a14:foregroundMark x1="66875" y1="22891" x2="96484" y2="50313"/>
                          <a14:foregroundMark x1="96484" y1="50313" x2="67188" y2="77969"/>
                          <a14:foregroundMark x1="67188" y1="77969" x2="38672" y2="77266"/>
                          <a14:foregroundMark x1="18203" y1="72266" x2="70391" y2="81484"/>
                          <a14:foregroundMark x1="16094" y1="72266" x2="26641" y2="80078"/>
                          <a14:foregroundMark x1="82422" y1="76563" x2="95781" y2="75859"/>
                          <a14:foregroundMark x1="74609" y1="27813" x2="95078" y2="45469"/>
                          <a14:foregroundMark x1="19609" y1="20078" x2="87344" y2="27813"/>
                          <a14:foregroundMark x1="86641" y1="15156" x2="99375" y2="39844"/>
                          <a14:foregroundMark x1="9766" y1="28516" x2="9766" y2="28516"/>
                          <a14:foregroundMark x1="29453" y1="29219" x2="52031" y2="53281"/>
                          <a14:foregroundMark x1="37969" y1="37031" x2="63359" y2="70469"/>
                          <a14:foregroundMark x1="63359" y1="70469" x2="26797" y2="85000"/>
                          <a14:foregroundMark x1="26797" y1="85000" x2="23828" y2="8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57" t="28382" r="38722" b="59548"/>
            <a:stretch/>
          </p:blipFill>
          <p:spPr>
            <a:xfrm>
              <a:off x="6699414" y="2620228"/>
              <a:ext cx="263123" cy="148952"/>
            </a:xfrm>
            <a:prstGeom prst="rect">
              <a:avLst/>
            </a:prstGeom>
          </p:spPr>
        </p:pic>
        <p:sp>
          <p:nvSpPr>
            <p:cNvPr id="36" name="二等辺三角形 35">
              <a:extLst>
                <a:ext uri="{FF2B5EF4-FFF2-40B4-BE49-F238E27FC236}">
                  <a16:creationId xmlns:a16="http://schemas.microsoft.com/office/drawing/2014/main" id="{F9DB5F14-8B98-4EF8-B40F-8559828CC4ED}"/>
                </a:ext>
              </a:extLst>
            </p:cNvPr>
            <p:cNvSpPr/>
            <p:nvPr/>
          </p:nvSpPr>
          <p:spPr>
            <a:xfrm rot="6797372">
              <a:off x="6760836" y="3109645"/>
              <a:ext cx="140278" cy="453257"/>
            </a:xfrm>
            <a:prstGeom prst="triangle">
              <a:avLst>
                <a:gd name="adj" fmla="val 54572"/>
              </a:avLst>
            </a:prstGeom>
            <a:solidFill>
              <a:srgbClr val="F5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2281700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楕円 83">
            <a:extLst>
              <a:ext uri="{FF2B5EF4-FFF2-40B4-BE49-F238E27FC236}">
                <a16:creationId xmlns:a16="http://schemas.microsoft.com/office/drawing/2014/main" id="{1A20973E-1276-458B-946C-3A8714D5A313}"/>
              </a:ext>
            </a:extLst>
          </p:cNvPr>
          <p:cNvSpPr/>
          <p:nvPr/>
        </p:nvSpPr>
        <p:spPr>
          <a:xfrm>
            <a:off x="1609702" y="1645741"/>
            <a:ext cx="2199720" cy="218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sp>
        <p:nvSpPr>
          <p:cNvPr id="83" name="楕円 82">
            <a:extLst>
              <a:ext uri="{FF2B5EF4-FFF2-40B4-BE49-F238E27FC236}">
                <a16:creationId xmlns:a16="http://schemas.microsoft.com/office/drawing/2014/main" id="{53B37B64-02D4-47A4-A70E-78066D5184BC}"/>
              </a:ext>
            </a:extLst>
          </p:cNvPr>
          <p:cNvSpPr/>
          <p:nvPr/>
        </p:nvSpPr>
        <p:spPr>
          <a:xfrm>
            <a:off x="3662867" y="2738757"/>
            <a:ext cx="2199720" cy="218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39D43B-B205-4FAB-AFD0-3DAE728D8B91}"/>
              </a:ext>
            </a:extLst>
          </p:cNvPr>
          <p:cNvSpPr txBox="1"/>
          <p:nvPr/>
        </p:nvSpPr>
        <p:spPr>
          <a:xfrm>
            <a:off x="1957121" y="1274827"/>
            <a:ext cx="3803894" cy="265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28" b="1" spc="37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AD06F-AA92-45D1-884F-74B3D939999E}"/>
              </a:ext>
            </a:extLst>
          </p:cNvPr>
          <p:cNvSpPr txBox="1"/>
          <p:nvPr/>
        </p:nvSpPr>
        <p:spPr>
          <a:xfrm>
            <a:off x="1834153" y="3415039"/>
            <a:ext cx="1632688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988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988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ADCE5A5-4C7E-45A8-AE6A-740496CAF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96" y="3119152"/>
            <a:ext cx="1451542" cy="1451542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450C53-A533-4E74-91CC-D3B708F02938}"/>
              </a:ext>
            </a:extLst>
          </p:cNvPr>
          <p:cNvSpPr txBox="1"/>
          <p:nvPr/>
        </p:nvSpPr>
        <p:spPr>
          <a:xfrm>
            <a:off x="3715398" y="4624667"/>
            <a:ext cx="2199720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988" b="1" dirty="0">
              <a:solidFill>
                <a:schemeClr val="accent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00" name="グラフィックス 99" descr="戻る (RTL)">
            <a:extLst>
              <a:ext uri="{FF2B5EF4-FFF2-40B4-BE49-F238E27FC236}">
                <a16:creationId xmlns:a16="http://schemas.microsoft.com/office/drawing/2014/main" id="{E50B5A0F-B314-4436-B620-554D1D50E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66147">
            <a:off x="3523804" y="2515272"/>
            <a:ext cx="512673" cy="51267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39F0817-7412-4CF0-B9F0-2D93863B1DA8}"/>
              </a:ext>
            </a:extLst>
          </p:cNvPr>
          <p:cNvSpPr/>
          <p:nvPr/>
        </p:nvSpPr>
        <p:spPr>
          <a:xfrm>
            <a:off x="197940" y="145232"/>
            <a:ext cx="7070716" cy="4905782"/>
          </a:xfrm>
          <a:prstGeom prst="rect">
            <a:avLst/>
          </a:prstGeom>
          <a:noFill/>
          <a:ln>
            <a:solidFill>
              <a:srgbClr val="FEE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9A7F124-B3E3-4D93-B423-9AC5CD00A34B}"/>
              </a:ext>
            </a:extLst>
          </p:cNvPr>
          <p:cNvSpPr/>
          <p:nvPr/>
        </p:nvSpPr>
        <p:spPr>
          <a:xfrm>
            <a:off x="270007" y="231886"/>
            <a:ext cx="7070716" cy="4905782"/>
          </a:xfrm>
          <a:prstGeom prst="rect">
            <a:avLst/>
          </a:prstGeom>
          <a:noFill/>
          <a:ln>
            <a:solidFill>
              <a:srgbClr val="FEE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393AD93C-11AC-49A0-B146-08F758FBC75F}"/>
              </a:ext>
            </a:extLst>
          </p:cNvPr>
          <p:cNvGrpSpPr/>
          <p:nvPr/>
        </p:nvGrpSpPr>
        <p:grpSpPr>
          <a:xfrm>
            <a:off x="3946909" y="3064604"/>
            <a:ext cx="906856" cy="792767"/>
            <a:chOff x="5961849" y="2448513"/>
            <a:chExt cx="1095754" cy="957900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C3AB63FE-4FB2-4EDC-B058-C3656A59E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000" b="85000" l="9766" r="99375">
                          <a14:foregroundMark x1="13281" y1="22891" x2="46953" y2="49688"/>
                          <a14:foregroundMark x1="46953" y1="49688" x2="51328" y2="70859"/>
                          <a14:foregroundMark x1="21016" y1="21484" x2="46172" y2="52422"/>
                          <a14:foregroundMark x1="46172" y1="52422" x2="18750" y2="22891"/>
                          <a14:foregroundMark x1="18750" y1="22891" x2="62969" y2="24297"/>
                          <a14:foregroundMark x1="62969" y1="24297" x2="95781" y2="52812"/>
                          <a14:foregroundMark x1="95781" y1="52812" x2="68047" y2="82188"/>
                          <a14:foregroundMark x1="68047" y1="82188" x2="29375" y2="77656"/>
                          <a14:foregroundMark x1="29375" y1="77656" x2="17031" y2="32109"/>
                          <a14:foregroundMark x1="17031" y1="32109" x2="18203" y2="26406"/>
                          <a14:foregroundMark x1="61953" y1="46875" x2="90859" y2="63125"/>
                          <a14:foregroundMark x1="66875" y1="22891" x2="96484" y2="50313"/>
                          <a14:foregroundMark x1="96484" y1="50313" x2="67188" y2="77969"/>
                          <a14:foregroundMark x1="67188" y1="77969" x2="38672" y2="77266"/>
                          <a14:foregroundMark x1="18203" y1="72266" x2="70391" y2="81484"/>
                          <a14:foregroundMark x1="16094" y1="72266" x2="26641" y2="80078"/>
                          <a14:foregroundMark x1="82422" y1="76563" x2="95781" y2="75859"/>
                          <a14:foregroundMark x1="74609" y1="27813" x2="95078" y2="45469"/>
                          <a14:foregroundMark x1="19609" y1="20078" x2="87344" y2="27813"/>
                          <a14:foregroundMark x1="86641" y1="15156" x2="99375" y2="39844"/>
                          <a14:foregroundMark x1="9766" y1="28516" x2="9766" y2="28516"/>
                          <a14:foregroundMark x1="29453" y1="29219" x2="52031" y2="53281"/>
                          <a14:foregroundMark x1="37969" y1="37031" x2="63359" y2="70469"/>
                          <a14:foregroundMark x1="63359" y1="70469" x2="26797" y2="85000"/>
                          <a14:foregroundMark x1="26797" y1="85000" x2="23828" y2="8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9" t="14548" b="13203"/>
            <a:stretch/>
          </p:blipFill>
          <p:spPr>
            <a:xfrm>
              <a:off x="5961849" y="2448513"/>
              <a:ext cx="1091467" cy="891634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7A659E89-FB54-41E1-854E-CF78ECB0E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000" b="85000" l="9766" r="99375">
                          <a14:foregroundMark x1="13281" y1="22891" x2="46953" y2="49688"/>
                          <a14:foregroundMark x1="46953" y1="49688" x2="51328" y2="70859"/>
                          <a14:foregroundMark x1="21016" y1="21484" x2="46172" y2="52422"/>
                          <a14:foregroundMark x1="46172" y1="52422" x2="18750" y2="22891"/>
                          <a14:foregroundMark x1="18750" y1="22891" x2="62969" y2="24297"/>
                          <a14:foregroundMark x1="62969" y1="24297" x2="95781" y2="52812"/>
                          <a14:foregroundMark x1="95781" y1="52812" x2="68047" y2="82188"/>
                          <a14:foregroundMark x1="68047" y1="82188" x2="29375" y2="77656"/>
                          <a14:foregroundMark x1="29375" y1="77656" x2="17031" y2="32109"/>
                          <a14:foregroundMark x1="17031" y1="32109" x2="18203" y2="26406"/>
                          <a14:foregroundMark x1="61953" y1="46875" x2="90859" y2="63125"/>
                          <a14:foregroundMark x1="66875" y1="22891" x2="96484" y2="50313"/>
                          <a14:foregroundMark x1="96484" y1="50313" x2="67188" y2="77969"/>
                          <a14:foregroundMark x1="67188" y1="77969" x2="38672" y2="77266"/>
                          <a14:foregroundMark x1="18203" y1="72266" x2="70391" y2="81484"/>
                          <a14:foregroundMark x1="16094" y1="72266" x2="26641" y2="80078"/>
                          <a14:foregroundMark x1="82422" y1="76563" x2="95781" y2="75859"/>
                          <a14:foregroundMark x1="74609" y1="27813" x2="95078" y2="45469"/>
                          <a14:foregroundMark x1="19609" y1="20078" x2="87344" y2="27813"/>
                          <a14:foregroundMark x1="86641" y1="15156" x2="99375" y2="39844"/>
                          <a14:foregroundMark x1="9766" y1="28516" x2="9766" y2="28516"/>
                          <a14:foregroundMark x1="29453" y1="29219" x2="52031" y2="53281"/>
                          <a14:foregroundMark x1="37969" y1="37031" x2="63359" y2="70469"/>
                          <a14:foregroundMark x1="63359" y1="70469" x2="26797" y2="85000"/>
                          <a14:foregroundMark x1="26797" y1="85000" x2="23828" y2="8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57" t="28382" r="38722" b="59548"/>
            <a:stretch/>
          </p:blipFill>
          <p:spPr>
            <a:xfrm>
              <a:off x="6699414" y="2620228"/>
              <a:ext cx="263123" cy="148952"/>
            </a:xfrm>
            <a:prstGeom prst="rect">
              <a:avLst/>
            </a:prstGeom>
          </p:spPr>
        </p:pic>
        <p:sp>
          <p:nvSpPr>
            <p:cNvPr id="41" name="二等辺三角形 40">
              <a:extLst>
                <a:ext uri="{FF2B5EF4-FFF2-40B4-BE49-F238E27FC236}">
                  <a16:creationId xmlns:a16="http://schemas.microsoft.com/office/drawing/2014/main" id="{0A4DEC69-5C8F-4D90-AFAA-CBA54345B790}"/>
                </a:ext>
              </a:extLst>
            </p:cNvPr>
            <p:cNvSpPr/>
            <p:nvPr/>
          </p:nvSpPr>
          <p:spPr>
            <a:xfrm rot="6797372">
              <a:off x="6760836" y="3109645"/>
              <a:ext cx="140278" cy="453257"/>
            </a:xfrm>
            <a:prstGeom prst="triangle">
              <a:avLst>
                <a:gd name="adj" fmla="val 54572"/>
              </a:avLst>
            </a:prstGeom>
            <a:solidFill>
              <a:srgbClr val="F5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99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DC8837-9F32-4559-7C03-5F31C8080673}"/>
              </a:ext>
            </a:extLst>
          </p:cNvPr>
          <p:cNvSpPr txBox="1"/>
          <p:nvPr/>
        </p:nvSpPr>
        <p:spPr>
          <a:xfrm>
            <a:off x="1890315" y="494426"/>
            <a:ext cx="3779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563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604ED4-A919-4100-B193-1D0E9EF87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7559675" cy="5327651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A2D7FE6-1BA3-4B19-907D-884585DE0DEA}"/>
              </a:ext>
            </a:extLst>
          </p:cNvPr>
          <p:cNvSpPr/>
          <p:nvPr/>
        </p:nvSpPr>
        <p:spPr>
          <a:xfrm>
            <a:off x="812347" y="526698"/>
            <a:ext cx="6209212" cy="3997234"/>
          </a:xfrm>
          <a:prstGeom prst="roundRect">
            <a:avLst>
              <a:gd name="adj" fmla="val 9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995E86-5C38-4D8D-AC76-EFE31528D609}"/>
              </a:ext>
            </a:extLst>
          </p:cNvPr>
          <p:cNvSpPr txBox="1"/>
          <p:nvPr/>
        </p:nvSpPr>
        <p:spPr>
          <a:xfrm>
            <a:off x="4035377" y="1254759"/>
            <a:ext cx="190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solidFill>
                  <a:srgbClr val="AFA27E"/>
                </a:solidFill>
                <a:latin typeface="Monotype Corsiva" panose="03010101010201010101" pitchFamily="66" charset="0"/>
                <a:ea typeface="Microsoft JhengHei UI Light" panose="020B0304030504040204" pitchFamily="34" charset="-120"/>
                <a:cs typeface="Calibri" panose="020F0502020204030204" pitchFamily="34" charset="0"/>
              </a:rPr>
              <a:t>Instagram</a:t>
            </a:r>
            <a:endParaRPr kumimoji="1" lang="ja-JP" altLang="en-US" sz="1050" spc="299" dirty="0">
              <a:solidFill>
                <a:srgbClr val="AFA27E"/>
              </a:solidFill>
              <a:latin typeface="Monotype Corsiva" panose="03010101010201010101" pitchFamily="66" charset="0"/>
              <a:ea typeface="Microsoft JhengHei UI Light" panose="020B0304030504040204" pitchFamily="34" charset="-12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C1D54F-359D-4135-9646-E6B14005EE9E}"/>
              </a:ext>
            </a:extLst>
          </p:cNvPr>
          <p:cNvSpPr txBox="1"/>
          <p:nvPr/>
        </p:nvSpPr>
        <p:spPr>
          <a:xfrm>
            <a:off x="1528099" y="1096061"/>
            <a:ext cx="2281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AFA27E"/>
                </a:solidFill>
                <a:latin typeface="Californian FB" panose="0207040306080B030204" pitchFamily="18" charset="0"/>
                <a:ea typeface="メイリオ" panose="020B0604030504040204" pitchFamily="50" charset="-128"/>
              </a:rPr>
              <a:t>Google</a:t>
            </a:r>
          </a:p>
          <a:p>
            <a:pPr algn="ctr"/>
            <a:r>
              <a:rPr kumimoji="1" lang="ja-JP" altLang="en-US" sz="1200" b="1" dirty="0">
                <a:solidFill>
                  <a:srgbClr val="AFA27E"/>
                </a:solidFill>
                <a:latin typeface="マメロン 5 Hi Regular" panose="00000500000000000000" pitchFamily="50" charset="-128"/>
                <a:ea typeface="マメロン 5 Hi Regular" panose="00000500000000000000" pitchFamily="50" charset="-128"/>
              </a:rPr>
              <a:t>クチコミ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89E21C-2C68-8BE0-6EBF-581DE33CDE5B}"/>
              </a:ext>
            </a:extLst>
          </p:cNvPr>
          <p:cNvSpPr txBox="1"/>
          <p:nvPr/>
        </p:nvSpPr>
        <p:spPr>
          <a:xfrm>
            <a:off x="1894999" y="3862257"/>
            <a:ext cx="3829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18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18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18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121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6C1DBB7-D4D7-44EA-A450-7401FD380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0" y="-44755"/>
            <a:ext cx="7573429" cy="5372401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A9220181-CFB8-46E9-987B-F84611279DDA}"/>
              </a:ext>
            </a:extLst>
          </p:cNvPr>
          <p:cNvSpPr/>
          <p:nvPr/>
        </p:nvSpPr>
        <p:spPr>
          <a:xfrm>
            <a:off x="-18300" y="-44752"/>
            <a:ext cx="7577975" cy="5372401"/>
          </a:xfrm>
          <a:prstGeom prst="rect">
            <a:avLst/>
          </a:prstGeom>
          <a:solidFill>
            <a:srgbClr val="BE8D7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C2649EE-5373-48FE-B619-341682A790E5}"/>
              </a:ext>
            </a:extLst>
          </p:cNvPr>
          <p:cNvSpPr/>
          <p:nvPr/>
        </p:nvSpPr>
        <p:spPr>
          <a:xfrm>
            <a:off x="729350" y="589602"/>
            <a:ext cx="6278880" cy="419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99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AD06F-AA92-45D1-884F-74B3D939999E}"/>
              </a:ext>
            </a:extLst>
          </p:cNvPr>
          <p:cNvSpPr txBox="1"/>
          <p:nvPr/>
        </p:nvSpPr>
        <p:spPr>
          <a:xfrm>
            <a:off x="1711252" y="3906680"/>
            <a:ext cx="1632688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スマホのカメラで</a:t>
            </a:r>
            <a:endParaRPr lang="en-US" altLang="ja-JP" sz="988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ＱＲコードを読み込む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450C53-A533-4E74-91CC-D3B708F02938}"/>
              </a:ext>
            </a:extLst>
          </p:cNvPr>
          <p:cNvSpPr txBox="1"/>
          <p:nvPr/>
        </p:nvSpPr>
        <p:spPr>
          <a:xfrm>
            <a:off x="4081872" y="4010440"/>
            <a:ext cx="2199720" cy="39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88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評価・感想をお願いします</a:t>
            </a:r>
          </a:p>
          <a:p>
            <a:pPr algn="ctr"/>
            <a:endParaRPr lang="en-US" altLang="ja-JP" sz="988" dirty="0">
              <a:solidFill>
                <a:schemeClr val="accent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00" name="グラフィックス 99" descr="戻る (RTL)">
            <a:extLst>
              <a:ext uri="{FF2B5EF4-FFF2-40B4-BE49-F238E27FC236}">
                <a16:creationId xmlns:a16="http://schemas.microsoft.com/office/drawing/2014/main" id="{E50B5A0F-B314-4436-B620-554D1D50E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85137">
            <a:off x="3459503" y="2869977"/>
            <a:ext cx="576069" cy="60869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39F0817-7412-4CF0-B9F0-2D93863B1DA8}"/>
              </a:ext>
            </a:extLst>
          </p:cNvPr>
          <p:cNvSpPr/>
          <p:nvPr/>
        </p:nvSpPr>
        <p:spPr>
          <a:xfrm>
            <a:off x="197940" y="145232"/>
            <a:ext cx="7070716" cy="4905782"/>
          </a:xfrm>
          <a:prstGeom prst="rect">
            <a:avLst/>
          </a:prstGeom>
          <a:noFill/>
          <a:ln>
            <a:solidFill>
              <a:srgbClr val="FEE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9A7F124-B3E3-4D93-B423-9AC5CD00A34B}"/>
              </a:ext>
            </a:extLst>
          </p:cNvPr>
          <p:cNvSpPr/>
          <p:nvPr/>
        </p:nvSpPr>
        <p:spPr>
          <a:xfrm>
            <a:off x="270007" y="231886"/>
            <a:ext cx="7070716" cy="4905782"/>
          </a:xfrm>
          <a:prstGeom prst="rect">
            <a:avLst/>
          </a:prstGeom>
          <a:noFill/>
          <a:ln>
            <a:solidFill>
              <a:srgbClr val="FEE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69"/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84F07E00-A42A-4F3B-96E0-599885041FDD}"/>
              </a:ext>
            </a:extLst>
          </p:cNvPr>
          <p:cNvGrpSpPr/>
          <p:nvPr/>
        </p:nvGrpSpPr>
        <p:grpSpPr>
          <a:xfrm>
            <a:off x="4235249" y="2517792"/>
            <a:ext cx="1095754" cy="957900"/>
            <a:chOff x="5961849" y="2448513"/>
            <a:chExt cx="1095754" cy="957900"/>
          </a:xfrm>
        </p:grpSpPr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FBDE789F-91DA-4093-8469-FFC7F9483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000" b="85000" l="9766" r="99375">
                          <a14:foregroundMark x1="13281" y1="22891" x2="46953" y2="49688"/>
                          <a14:foregroundMark x1="46953" y1="49688" x2="51328" y2="70859"/>
                          <a14:foregroundMark x1="21016" y1="21484" x2="46172" y2="52422"/>
                          <a14:foregroundMark x1="46172" y1="52422" x2="18750" y2="22891"/>
                          <a14:foregroundMark x1="18750" y1="22891" x2="62969" y2="24297"/>
                          <a14:foregroundMark x1="62969" y1="24297" x2="95781" y2="52812"/>
                          <a14:foregroundMark x1="95781" y1="52812" x2="68047" y2="82188"/>
                          <a14:foregroundMark x1="68047" y1="82188" x2="29375" y2="77656"/>
                          <a14:foregroundMark x1="29375" y1="77656" x2="17031" y2="32109"/>
                          <a14:foregroundMark x1="17031" y1="32109" x2="18203" y2="26406"/>
                          <a14:foregroundMark x1="61953" y1="46875" x2="90859" y2="63125"/>
                          <a14:foregroundMark x1="66875" y1="22891" x2="96484" y2="50313"/>
                          <a14:foregroundMark x1="96484" y1="50313" x2="67188" y2="77969"/>
                          <a14:foregroundMark x1="67188" y1="77969" x2="38672" y2="77266"/>
                          <a14:foregroundMark x1="18203" y1="72266" x2="70391" y2="81484"/>
                          <a14:foregroundMark x1="16094" y1="72266" x2="26641" y2="80078"/>
                          <a14:foregroundMark x1="82422" y1="76563" x2="95781" y2="75859"/>
                          <a14:foregroundMark x1="74609" y1="27813" x2="95078" y2="45469"/>
                          <a14:foregroundMark x1="19609" y1="20078" x2="87344" y2="27813"/>
                          <a14:foregroundMark x1="86641" y1="15156" x2="99375" y2="39844"/>
                          <a14:foregroundMark x1="9766" y1="28516" x2="9766" y2="28516"/>
                          <a14:foregroundMark x1="29453" y1="29219" x2="52031" y2="53281"/>
                          <a14:foregroundMark x1="37969" y1="37031" x2="63359" y2="70469"/>
                          <a14:foregroundMark x1="63359" y1="70469" x2="26797" y2="85000"/>
                          <a14:foregroundMark x1="26797" y1="85000" x2="23828" y2="8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9" t="14548" b="13203"/>
            <a:stretch/>
          </p:blipFill>
          <p:spPr>
            <a:xfrm>
              <a:off x="5961849" y="2448513"/>
              <a:ext cx="1091467" cy="891634"/>
            </a:xfrm>
            <a:prstGeom prst="rect">
              <a:avLst/>
            </a:prstGeom>
          </p:spPr>
        </p:pic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0BBFBF48-18F4-4C7B-B2EB-E4C5B73F6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000" b="85000" l="9766" r="99375">
                          <a14:foregroundMark x1="13281" y1="22891" x2="46953" y2="49688"/>
                          <a14:foregroundMark x1="46953" y1="49688" x2="51328" y2="70859"/>
                          <a14:foregroundMark x1="21016" y1="21484" x2="46172" y2="52422"/>
                          <a14:foregroundMark x1="46172" y1="52422" x2="18750" y2="22891"/>
                          <a14:foregroundMark x1="18750" y1="22891" x2="62969" y2="24297"/>
                          <a14:foregroundMark x1="62969" y1="24297" x2="95781" y2="52812"/>
                          <a14:foregroundMark x1="95781" y1="52812" x2="68047" y2="82188"/>
                          <a14:foregroundMark x1="68047" y1="82188" x2="29375" y2="77656"/>
                          <a14:foregroundMark x1="29375" y1="77656" x2="17031" y2="32109"/>
                          <a14:foregroundMark x1="17031" y1="32109" x2="18203" y2="26406"/>
                          <a14:foregroundMark x1="61953" y1="46875" x2="90859" y2="63125"/>
                          <a14:foregroundMark x1="66875" y1="22891" x2="96484" y2="50313"/>
                          <a14:foregroundMark x1="96484" y1="50313" x2="67188" y2="77969"/>
                          <a14:foregroundMark x1="67188" y1="77969" x2="38672" y2="77266"/>
                          <a14:foregroundMark x1="18203" y1="72266" x2="70391" y2="81484"/>
                          <a14:foregroundMark x1="16094" y1="72266" x2="26641" y2="80078"/>
                          <a14:foregroundMark x1="82422" y1="76563" x2="95781" y2="75859"/>
                          <a14:foregroundMark x1="74609" y1="27813" x2="95078" y2="45469"/>
                          <a14:foregroundMark x1="19609" y1="20078" x2="87344" y2="27813"/>
                          <a14:foregroundMark x1="86641" y1="15156" x2="99375" y2="39844"/>
                          <a14:foregroundMark x1="9766" y1="28516" x2="9766" y2="28516"/>
                          <a14:foregroundMark x1="29453" y1="29219" x2="52031" y2="53281"/>
                          <a14:foregroundMark x1="37969" y1="37031" x2="63359" y2="70469"/>
                          <a14:foregroundMark x1="63359" y1="70469" x2="26797" y2="85000"/>
                          <a14:foregroundMark x1="26797" y1="85000" x2="23828" y2="8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57" t="28382" r="38722" b="59548"/>
            <a:stretch/>
          </p:blipFill>
          <p:spPr>
            <a:xfrm>
              <a:off x="6699414" y="2620228"/>
              <a:ext cx="263123" cy="148952"/>
            </a:xfrm>
            <a:prstGeom prst="rect">
              <a:avLst/>
            </a:prstGeom>
          </p:spPr>
        </p:pic>
        <p:sp>
          <p:nvSpPr>
            <p:cNvPr id="61" name="二等辺三角形 60">
              <a:extLst>
                <a:ext uri="{FF2B5EF4-FFF2-40B4-BE49-F238E27FC236}">
                  <a16:creationId xmlns:a16="http://schemas.microsoft.com/office/drawing/2014/main" id="{AED8C556-6448-4602-81CA-23292D17C2C7}"/>
                </a:ext>
              </a:extLst>
            </p:cNvPr>
            <p:cNvSpPr/>
            <p:nvPr/>
          </p:nvSpPr>
          <p:spPr>
            <a:xfrm rot="6797372">
              <a:off x="6760836" y="3109645"/>
              <a:ext cx="140278" cy="453257"/>
            </a:xfrm>
            <a:prstGeom prst="triangle">
              <a:avLst>
                <a:gd name="adj" fmla="val 54572"/>
              </a:avLst>
            </a:prstGeom>
            <a:solidFill>
              <a:srgbClr val="F5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99" dirty="0"/>
            </a:p>
          </p:txBody>
        </p:sp>
      </p:grpSp>
      <p:pic>
        <p:nvPicPr>
          <p:cNvPr id="57" name="図 56">
            <a:extLst>
              <a:ext uri="{FF2B5EF4-FFF2-40B4-BE49-F238E27FC236}">
                <a16:creationId xmlns:a16="http://schemas.microsoft.com/office/drawing/2014/main" id="{076875FD-DC33-4669-BADA-57A7F3054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98" y="2842884"/>
            <a:ext cx="1120573" cy="1125338"/>
          </a:xfrm>
          <a:prstGeom prst="rect">
            <a:avLst/>
          </a:prstGeom>
        </p:spPr>
      </p:pic>
      <p:pic>
        <p:nvPicPr>
          <p:cNvPr id="30" name="図 29" descr="アイコン&#10;&#10;自動的に生成された説明">
            <a:extLst>
              <a:ext uri="{FF2B5EF4-FFF2-40B4-BE49-F238E27FC236}">
                <a16:creationId xmlns:a16="http://schemas.microsoft.com/office/drawing/2014/main" id="{2601B5C8-1F47-4CCC-B13F-4E6BFE06E7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22" y="3099221"/>
            <a:ext cx="243686" cy="304608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AA7D364-6356-4B73-A560-CD118150EF43}"/>
              </a:ext>
            </a:extLst>
          </p:cNvPr>
          <p:cNvSpPr txBox="1"/>
          <p:nvPr/>
        </p:nvSpPr>
        <p:spPr>
          <a:xfrm>
            <a:off x="1955310" y="1775329"/>
            <a:ext cx="38661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b="1" spc="37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皆さんのクチコミで応援をお願いします！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1231E15-3F9E-4700-A063-BC93755AF0A1}"/>
              </a:ext>
            </a:extLst>
          </p:cNvPr>
          <p:cNvSpPr/>
          <p:nvPr/>
        </p:nvSpPr>
        <p:spPr>
          <a:xfrm>
            <a:off x="2410719" y="1060492"/>
            <a:ext cx="3175693" cy="703268"/>
          </a:xfrm>
          <a:prstGeom prst="rect">
            <a:avLst/>
          </a:prstGeom>
          <a:noFill/>
          <a:effectLst>
            <a:glow rad="1143000">
              <a:schemeClr val="bg1">
                <a:alpha val="75000"/>
              </a:schemeClr>
            </a:glow>
          </a:effectLst>
        </p:spPr>
        <p:txBody>
          <a:bodyPr wrap="square" lIns="56513" tIns="28257" rIns="56513" bIns="28257">
            <a:spAutoFit/>
          </a:bodyPr>
          <a:lstStyle/>
          <a:p>
            <a:pPr algn="dist"/>
            <a:r>
              <a:rPr lang="ja-JP" altLang="en-US" sz="24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地方創生</a:t>
            </a:r>
            <a:r>
              <a:rPr lang="ja-JP" altLang="en-US" sz="2400" b="1" spc="-184" dirty="0">
                <a:ln w="0">
                  <a:noFill/>
                </a:ln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Ｃ</a:t>
            </a:r>
            <a:r>
              <a:rPr lang="ja-JP" altLang="en-US" sz="2400" b="1" spc="-184" dirty="0">
                <a:ln w="0">
                  <a:noFill/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ポイント</a:t>
            </a:r>
            <a:endParaRPr lang="en-US" altLang="ja-JP" sz="2400" b="1" spc="-184" dirty="0">
              <a:ln w="0">
                <a:noFill/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dist"/>
            <a:endParaRPr lang="en-US" altLang="ja-JP" sz="1799" b="1" spc="-184" dirty="0">
              <a:ln w="3175">
                <a:noFill/>
                <a:prstDash val="solid"/>
              </a:ln>
              <a:solidFill>
                <a:srgbClr val="006600"/>
              </a:solidFill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450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AE8F0C15FA74B439CA25564492488FC" ma:contentTypeVersion="2" ma:contentTypeDescription="新しいドキュメントを作成します。" ma:contentTypeScope="" ma:versionID="f8a524e8ecebd030a8e7f363fd7db856">
  <xsd:schema xmlns:xsd="http://www.w3.org/2001/XMLSchema" xmlns:xs="http://www.w3.org/2001/XMLSchema" xmlns:p="http://schemas.microsoft.com/office/2006/metadata/properties" xmlns:ns3="b4ddf7fe-4dc9-4b76-bec5-6c89716fddb4" targetNamespace="http://schemas.microsoft.com/office/2006/metadata/properties" ma:root="true" ma:fieldsID="f68e3f81e67ff030c1f40c7c412b7d7f" ns3:_="">
    <xsd:import namespace="b4ddf7fe-4dc9-4b76-bec5-6c89716fdd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df7fe-4dc9-4b76-bec5-6c89716fd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3A3219-9F4A-4798-968E-3CFE19723145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b4ddf7fe-4dc9-4b76-bec5-6c89716fddb4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830F36C-EFB4-44FC-95FB-4048B8BF4E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ddf7fe-4dc9-4b76-bec5-6c89716fd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612776-051A-47AC-9CBC-AE0251481C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9359</TotalTime>
  <Words>436</Words>
  <Application>Microsoft Office PowerPoint</Application>
  <PresentationFormat>ユーザー設定</PresentationFormat>
  <Paragraphs>101</Paragraphs>
  <Slides>19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31" baseType="lpstr">
      <vt:lpstr>BIZ UDゴシック</vt:lpstr>
      <vt:lpstr>HGPｺﾞｼｯｸE</vt:lpstr>
      <vt:lpstr>HGS創英ﾌﾟﾚｾﾞﾝｽEB</vt:lpstr>
      <vt:lpstr>Microsoft JhengHei UI Light</vt:lpstr>
      <vt:lpstr>マメロン 5 Hi Regular</vt:lpstr>
      <vt:lpstr>游ゴシック</vt:lpstr>
      <vt:lpstr>Arial</vt:lpstr>
      <vt:lpstr>Calibri</vt:lpstr>
      <vt:lpstr>Calibri Light</vt:lpstr>
      <vt:lpstr>Californian FB</vt:lpstr>
      <vt:lpstr>Monotype Corsiva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白須賀勇志</dc:creator>
  <cp:lastModifiedBy>スマイルリンク 株式会社</cp:lastModifiedBy>
  <cp:revision>138</cp:revision>
  <cp:lastPrinted>2023-04-07T02:11:43Z</cp:lastPrinted>
  <dcterms:created xsi:type="dcterms:W3CDTF">2021-06-14T16:14:07Z</dcterms:created>
  <dcterms:modified xsi:type="dcterms:W3CDTF">2024-03-21T09:17:23Z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0x0101007AE8F0C15FA74B439CA25564492488FC</vt:lpwstr>
  </property>
</Properties>
</file>